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  <p:sldId id="266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8" r:id="rId17"/>
    <p:sldId id="280" r:id="rId18"/>
    <p:sldId id="282" r:id="rId19"/>
    <p:sldId id="283" r:id="rId20"/>
    <p:sldId id="284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D1A2F37-F3B8-42C3-BD35-B2101DEF3365}">
          <p14:sldIdLst>
            <p14:sldId id="258"/>
            <p14:sldId id="259"/>
            <p14:sldId id="261"/>
            <p14:sldId id="262"/>
            <p14:sldId id="263"/>
            <p14:sldId id="266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8"/>
            <p14:sldId id="280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4"/>
    <a:srgbClr val="22223B"/>
    <a:srgbClr val="E63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17D93-40DC-49B1-9F83-16F813091245}" v="254" dt="2024-05-08T23:26:34.950"/>
    <p1510:client id="{AC840DD4-3F59-47DF-BDEE-C299164101F7}" v="6" dt="2024-05-08T22:28:12.662"/>
    <p1510:client id="{D9E85A92-43FB-436A-B1D2-0C6858F241BF}" v="1258" dt="2024-05-08T20:38:11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8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GNER JOSÉ DI BENEDETTO VILLELA DE ANDRADE ." userId="39095851-9987-426c-992c-64b07dc30090" providerId="ADAL" clId="{50417D93-40DC-49B1-9F83-16F813091245}"/>
    <pc:docChg chg="undo custSel addSld modSld modSection">
      <pc:chgData name="VAGNER JOSÉ DI BENEDETTO VILLELA DE ANDRADE ." userId="39095851-9987-426c-992c-64b07dc30090" providerId="ADAL" clId="{50417D93-40DC-49B1-9F83-16F813091245}" dt="2024-05-08T23:26:45.753" v="295" actId="1076"/>
      <pc:docMkLst>
        <pc:docMk/>
      </pc:docMkLst>
      <pc:sldChg chg="addSp modSp add mod modAnim">
        <pc:chgData name="VAGNER JOSÉ DI BENEDETTO VILLELA DE ANDRADE ." userId="39095851-9987-426c-992c-64b07dc30090" providerId="ADAL" clId="{50417D93-40DC-49B1-9F83-16F813091245}" dt="2024-05-08T23:26:45.753" v="295" actId="1076"/>
        <pc:sldMkLst>
          <pc:docMk/>
          <pc:sldMk cId="2837470680" sldId="288"/>
        </pc:sldMkLst>
        <pc:spChg chg="mod ord">
          <ac:chgData name="VAGNER JOSÉ DI BENEDETTO VILLELA DE ANDRADE ." userId="39095851-9987-426c-992c-64b07dc30090" providerId="ADAL" clId="{50417D93-40DC-49B1-9F83-16F813091245}" dt="2024-05-08T23:24:21.041" v="38" actId="14100"/>
          <ac:spMkLst>
            <pc:docMk/>
            <pc:sldMk cId="2837470680" sldId="288"/>
            <ac:spMk id="2" creationId="{6E73C384-412E-C240-10DE-97DB56BCCF1C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5:59.576" v="237" actId="20577"/>
          <ac:spMkLst>
            <pc:docMk/>
            <pc:sldMk cId="2837470680" sldId="288"/>
            <ac:spMk id="3" creationId="{46F6607F-568B-91A4-B79F-89864F9D60BD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5:20.314" v="164" actId="20577"/>
          <ac:spMkLst>
            <pc:docMk/>
            <pc:sldMk cId="2837470680" sldId="288"/>
            <ac:spMk id="5" creationId="{86FE45EC-6DFD-B109-A093-17A1133A4370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4:58.712" v="121" actId="14100"/>
          <ac:spMkLst>
            <pc:docMk/>
            <pc:sldMk cId="2837470680" sldId="288"/>
            <ac:spMk id="6" creationId="{DD93B890-E1C1-8C9D-604D-FB07781D0002}"/>
          </ac:spMkLst>
        </pc:spChg>
        <pc:spChg chg="add mod">
          <ac:chgData name="VAGNER JOSÉ DI BENEDETTO VILLELA DE ANDRADE ." userId="39095851-9987-426c-992c-64b07dc30090" providerId="ADAL" clId="{50417D93-40DC-49B1-9F83-16F813091245}" dt="2024-05-08T23:26:45.753" v="295" actId="1076"/>
          <ac:spMkLst>
            <pc:docMk/>
            <pc:sldMk cId="2837470680" sldId="288"/>
            <ac:spMk id="7" creationId="{1E547749-77A2-6F5E-B9B6-73A550D7F3D9}"/>
          </ac:spMkLst>
        </pc:spChg>
        <pc:spChg chg="mod">
          <ac:chgData name="VAGNER JOSÉ DI BENEDETTO VILLELA DE ANDRADE ." userId="39095851-9987-426c-992c-64b07dc30090" providerId="ADAL" clId="{50417D93-40DC-49B1-9F83-16F813091245}" dt="2024-05-08T23:23:19.458" v="2" actId="1076"/>
          <ac:spMkLst>
            <pc:docMk/>
            <pc:sldMk cId="2837470680" sldId="288"/>
            <ac:spMk id="10" creationId="{D54E57F3-B9A4-6DE6-7445-479A854293A0}"/>
          </ac:spMkLst>
        </pc:spChg>
      </pc:sldChg>
    </pc:docChg>
  </pc:docChgLst>
  <pc:docChgLst>
    <pc:chgData name="Ketelyn Medina" userId="4342a56e1256850b" providerId="LiveId" clId="{AC840DD4-3F59-47DF-BDEE-C299164101F7}"/>
    <pc:docChg chg="undo custSel modSld">
      <pc:chgData name="Ketelyn Medina" userId="4342a56e1256850b" providerId="LiveId" clId="{AC840DD4-3F59-47DF-BDEE-C299164101F7}" dt="2024-05-08T22:33:50.671" v="271" actId="1037"/>
      <pc:docMkLst>
        <pc:docMk/>
      </pc:docMkLst>
      <pc:sldChg chg="addSp modSp mod">
        <pc:chgData name="Ketelyn Medina" userId="4342a56e1256850b" providerId="LiveId" clId="{AC840DD4-3F59-47DF-BDEE-C299164101F7}" dt="2024-05-08T22:33:50.671" v="271" actId="1037"/>
        <pc:sldMkLst>
          <pc:docMk/>
          <pc:sldMk cId="3892922605" sldId="262"/>
        </pc:sldMkLst>
        <pc:spChg chg="add mod">
          <ac:chgData name="Ketelyn Medina" userId="4342a56e1256850b" providerId="LiveId" clId="{AC840DD4-3F59-47DF-BDEE-C299164101F7}" dt="2024-05-08T22:33:50.671" v="271" actId="1037"/>
          <ac:spMkLst>
            <pc:docMk/>
            <pc:sldMk cId="3892922605" sldId="262"/>
            <ac:spMk id="3" creationId="{5B0680B7-80E6-3F32-F76D-C9A625D45827}"/>
          </ac:spMkLst>
        </pc:spChg>
        <pc:spChg chg="mod">
          <ac:chgData name="Ketelyn Medina" userId="4342a56e1256850b" providerId="LiveId" clId="{AC840DD4-3F59-47DF-BDEE-C299164101F7}" dt="2024-05-08T22:27:37.004" v="62"/>
          <ac:spMkLst>
            <pc:docMk/>
            <pc:sldMk cId="3892922605" sldId="262"/>
            <ac:spMk id="9" creationId="{2D516681-A543-7554-C0B7-CCE549EED5A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0" creationId="{D54E57F3-B9A4-6DE6-7445-479A854293A0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1" creationId="{D7650939-5152-5970-152A-3D974EF6E6F6}"/>
          </ac:spMkLst>
        </pc:spChg>
        <pc:spChg chg="mod">
          <ac:chgData name="Ketelyn Medina" userId="4342a56e1256850b" providerId="LiveId" clId="{AC840DD4-3F59-47DF-BDEE-C299164101F7}" dt="2024-05-08T22:27:28.248" v="59" actId="1035"/>
          <ac:spMkLst>
            <pc:docMk/>
            <pc:sldMk cId="3892922605" sldId="262"/>
            <ac:spMk id="12" creationId="{A60F9D25-9956-6F93-2D02-61B00050286B}"/>
          </ac:spMkLst>
        </pc:spChg>
        <pc:spChg chg="add mod">
          <ac:chgData name="Ketelyn Medina" userId="4342a56e1256850b" providerId="LiveId" clId="{AC840DD4-3F59-47DF-BDEE-C299164101F7}" dt="2024-05-08T22:32:21.209" v="223" actId="1076"/>
          <ac:spMkLst>
            <pc:docMk/>
            <pc:sldMk cId="3892922605" sldId="262"/>
            <ac:spMk id="13" creationId="{2A8DB17D-CD7B-DF52-CB15-79195B2A800D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7" creationId="{11C47E1F-B23D-7682-52FA-07B6A5834920}"/>
          </ac:spMkLst>
        </pc:spChg>
        <pc:spChg chg="mod">
          <ac:chgData name="Ketelyn Medina" userId="4342a56e1256850b" providerId="LiveId" clId="{AC840DD4-3F59-47DF-BDEE-C299164101F7}" dt="2024-05-08T22:27:09.893" v="28" actId="1035"/>
          <ac:spMkLst>
            <pc:docMk/>
            <pc:sldMk cId="3892922605" sldId="262"/>
            <ac:spMk id="18" creationId="{F9F07B4C-F855-D661-3271-E0F8709A0664}"/>
          </ac:spMkLst>
        </pc:spChg>
        <pc:spChg chg="add mod">
          <ac:chgData name="Ketelyn Medina" userId="4342a56e1256850b" providerId="LiveId" clId="{AC840DD4-3F59-47DF-BDEE-C299164101F7}" dt="2024-05-08T22:31:16.434" v="189" actId="1037"/>
          <ac:spMkLst>
            <pc:docMk/>
            <pc:sldMk cId="3892922605" sldId="262"/>
            <ac:spMk id="20" creationId="{2D7C2FD3-C07E-78A8-3CFA-44B6E75AE4E2}"/>
          </ac:spMkLst>
        </pc:spChg>
        <pc:spChg chg="add mod">
          <ac:chgData name="Ketelyn Medina" userId="4342a56e1256850b" providerId="LiveId" clId="{AC840DD4-3F59-47DF-BDEE-C299164101F7}" dt="2024-05-08T22:29:24.917" v="100" actId="1037"/>
          <ac:spMkLst>
            <pc:docMk/>
            <pc:sldMk cId="3892922605" sldId="262"/>
            <ac:spMk id="21" creationId="{52984A87-30B4-6E8B-5AE0-9805D3A97CF3}"/>
          </ac:spMkLst>
        </pc:spChg>
        <pc:spChg chg="add mod">
          <ac:chgData name="Ketelyn Medina" userId="4342a56e1256850b" providerId="LiveId" clId="{AC840DD4-3F59-47DF-BDEE-C299164101F7}" dt="2024-05-08T22:33:15.605" v="244" actId="1076"/>
          <ac:spMkLst>
            <pc:docMk/>
            <pc:sldMk cId="3892922605" sldId="262"/>
            <ac:spMk id="23" creationId="{490B0D5C-BADC-D40D-1061-78BCF1DB0CCD}"/>
          </ac:spMkLst>
        </pc:spChg>
        <pc:spChg chg="add mod">
          <ac:chgData name="Ketelyn Medina" userId="4342a56e1256850b" providerId="LiveId" clId="{AC840DD4-3F59-47DF-BDEE-C299164101F7}" dt="2024-05-08T22:30:07.631" v="148" actId="1038"/>
          <ac:spMkLst>
            <pc:docMk/>
            <pc:sldMk cId="3892922605" sldId="262"/>
            <ac:spMk id="26" creationId="{D455BD3F-5284-6051-B401-362C067C58B0}"/>
          </ac:spMkLst>
        </pc:spChg>
      </pc:sldChg>
    </pc:docChg>
  </pc:docChgLst>
  <pc:docChgLst>
    <pc:chgData name="Ketelyn Medina" userId="4342a56e1256850b" providerId="LiveId" clId="{D9E85A92-43FB-436A-B1D2-0C6858F241BF}"/>
    <pc:docChg chg="undo redo custSel addSld delSld modSld sldOrd addSection delSection modSection">
      <pc:chgData name="Ketelyn Medina" userId="4342a56e1256850b" providerId="LiveId" clId="{D9E85A92-43FB-436A-B1D2-0C6858F241BF}" dt="2024-05-08T20:38:11.816" v="6235"/>
      <pc:docMkLst>
        <pc:docMk/>
      </pc:docMkLst>
      <pc:sldChg chg="addSp delSp modSp del mod ord setBg">
        <pc:chgData name="Ketelyn Medina" userId="4342a56e1256850b" providerId="LiveId" clId="{D9E85A92-43FB-436A-B1D2-0C6858F241BF}" dt="2024-05-07T20:33:02.592" v="2508" actId="47"/>
        <pc:sldMkLst>
          <pc:docMk/>
          <pc:sldMk cId="1754843124" sldId="256"/>
        </pc:sldMkLst>
        <pc:spChg chg="del">
          <ac:chgData name="Ketelyn Medina" userId="4342a56e1256850b" providerId="LiveId" clId="{D9E85A92-43FB-436A-B1D2-0C6858F241BF}" dt="2024-05-07T04:16:56.148" v="1" actId="478"/>
          <ac:spMkLst>
            <pc:docMk/>
            <pc:sldMk cId="1754843124" sldId="256"/>
            <ac:spMk id="2" creationId="{B5ED78C7-D577-54B2-8B23-A52C048CCFF2}"/>
          </ac:spMkLst>
        </pc:spChg>
        <pc:spChg chg="del">
          <ac:chgData name="Ketelyn Medina" userId="4342a56e1256850b" providerId="LiveId" clId="{D9E85A92-43FB-436A-B1D2-0C6858F241BF}" dt="2024-05-07T04:16:55.108" v="0" actId="478"/>
          <ac:spMkLst>
            <pc:docMk/>
            <pc:sldMk cId="1754843124" sldId="256"/>
            <ac:spMk id="3" creationId="{F7FA5BEF-9085-020C-9797-1CB6A082C9D0}"/>
          </ac:spMkLst>
        </pc:spChg>
        <pc:spChg chg="add mod">
          <ac:chgData name="Ketelyn Medina" userId="4342a56e1256850b" providerId="LiveId" clId="{D9E85A92-43FB-436A-B1D2-0C6858F241BF}" dt="2024-05-07T04:23:21.775" v="271" actId="1076"/>
          <ac:spMkLst>
            <pc:docMk/>
            <pc:sldMk cId="1754843124" sldId="256"/>
            <ac:spMk id="4" creationId="{8CE7D1D2-D2AC-3355-2640-667116725469}"/>
          </ac:spMkLst>
        </pc:spChg>
        <pc:spChg chg="add mod">
          <ac:chgData name="Ketelyn Medina" userId="4342a56e1256850b" providerId="LiveId" clId="{D9E85A92-43FB-436A-B1D2-0C6858F241BF}" dt="2024-05-07T04:23:29.749" v="272" actId="1076"/>
          <ac:spMkLst>
            <pc:docMk/>
            <pc:sldMk cId="1754843124" sldId="256"/>
            <ac:spMk id="5" creationId="{22F84123-03DB-9BEF-E24C-26FAD827FB79}"/>
          </ac:spMkLst>
        </pc:spChg>
        <pc:spChg chg="add mod">
          <ac:chgData name="Ketelyn Medina" userId="4342a56e1256850b" providerId="LiveId" clId="{D9E85A92-43FB-436A-B1D2-0C6858F241BF}" dt="2024-05-07T04:24:34.725" v="283" actId="1076"/>
          <ac:spMkLst>
            <pc:docMk/>
            <pc:sldMk cId="1754843124" sldId="256"/>
            <ac:spMk id="6" creationId="{448FF9FF-BD77-FF4C-3983-43D3CFDE3759}"/>
          </ac:spMkLst>
        </pc:spChg>
      </pc:sldChg>
      <pc:sldChg chg="addSp delSp modSp add del mod ord modTransition">
        <pc:chgData name="Ketelyn Medina" userId="4342a56e1256850b" providerId="LiveId" clId="{D9E85A92-43FB-436A-B1D2-0C6858F241BF}" dt="2024-05-07T20:33:03.927" v="2509" actId="47"/>
        <pc:sldMkLst>
          <pc:docMk/>
          <pc:sldMk cId="2685914405" sldId="257"/>
        </pc:sldMkLst>
        <pc:spChg chg="mod">
          <ac:chgData name="Ketelyn Medina" userId="4342a56e1256850b" providerId="LiveId" clId="{D9E85A92-43FB-436A-B1D2-0C6858F241BF}" dt="2024-05-07T13:10:43.714" v="335" actId="20577"/>
          <ac:spMkLst>
            <pc:docMk/>
            <pc:sldMk cId="2685914405" sldId="257"/>
            <ac:spMk id="5" creationId="{22F84123-03DB-9BEF-E24C-26FAD827FB79}"/>
          </ac:spMkLst>
        </pc:spChg>
        <pc:spChg chg="mod">
          <ac:chgData name="Ketelyn Medina" userId="4342a56e1256850b" providerId="LiveId" clId="{D9E85A92-43FB-436A-B1D2-0C6858F241BF}" dt="2024-05-07T04:26:18.951" v="307" actId="14100"/>
          <ac:spMkLst>
            <pc:docMk/>
            <pc:sldMk cId="2685914405" sldId="257"/>
            <ac:spMk id="6" creationId="{448FF9FF-BD77-FF4C-3983-43D3CFDE3759}"/>
          </ac:spMkLst>
        </pc:spChg>
        <pc:spChg chg="add del">
          <ac:chgData name="Ketelyn Medina" userId="4342a56e1256850b" providerId="LiveId" clId="{D9E85A92-43FB-436A-B1D2-0C6858F241BF}" dt="2024-05-07T04:29:14.925" v="327" actId="478"/>
          <ac:spMkLst>
            <pc:docMk/>
            <pc:sldMk cId="2685914405" sldId="257"/>
            <ac:spMk id="8" creationId="{106774E2-A89A-0FED-8AD0-603BDB57816A}"/>
          </ac:spMkLst>
        </pc:spChg>
        <pc:picChg chg="add del mod">
          <ac:chgData name="Ketelyn Medina" userId="4342a56e1256850b" providerId="LiveId" clId="{D9E85A92-43FB-436A-B1D2-0C6858F241BF}" dt="2024-05-07T04:29:01.497" v="325" actId="478"/>
          <ac:picMkLst>
            <pc:docMk/>
            <pc:sldMk cId="2685914405" sldId="257"/>
            <ac:picMk id="3" creationId="{DC03ED88-FC2E-9C0D-E1EF-616ED6AED956}"/>
          </ac:picMkLst>
        </pc:picChg>
        <pc:picChg chg="add mod">
          <ac:chgData name="Ketelyn Medina" userId="4342a56e1256850b" providerId="LiveId" clId="{D9E85A92-43FB-436A-B1D2-0C6858F241BF}" dt="2024-05-07T04:29:32.525" v="333" actId="1076"/>
          <ac:picMkLst>
            <pc:docMk/>
            <pc:sldMk cId="2685914405" sldId="257"/>
            <ac:picMk id="10" creationId="{4CC3F543-49DD-8FB5-37A4-958487A770F9}"/>
          </ac:picMkLst>
        </pc:picChg>
      </pc:sldChg>
      <pc:sldChg chg="addSp delSp modSp new mod modTransition setBg">
        <pc:chgData name="Ketelyn Medina" userId="4342a56e1256850b" providerId="LiveId" clId="{D9E85A92-43FB-436A-B1D2-0C6858F241BF}" dt="2024-05-07T16:08:13.744" v="857"/>
        <pc:sldMkLst>
          <pc:docMk/>
          <pc:sldMk cId="3861507405" sldId="258"/>
        </pc:sldMkLst>
        <pc:spChg chg="del">
          <ac:chgData name="Ketelyn Medina" userId="4342a56e1256850b" providerId="LiveId" clId="{D9E85A92-43FB-436A-B1D2-0C6858F241BF}" dt="2024-05-07T13:11:28.721" v="340" actId="478"/>
          <ac:spMkLst>
            <pc:docMk/>
            <pc:sldMk cId="3861507405" sldId="258"/>
            <ac:spMk id="2" creationId="{F68F6227-5D5D-ED26-8512-627CBA837F61}"/>
          </ac:spMkLst>
        </pc:spChg>
        <pc:spChg chg="del">
          <ac:chgData name="Ketelyn Medina" userId="4342a56e1256850b" providerId="LiveId" clId="{D9E85A92-43FB-436A-B1D2-0C6858F241BF}" dt="2024-05-07T13:11:25.654" v="339" actId="478"/>
          <ac:spMkLst>
            <pc:docMk/>
            <pc:sldMk cId="3861507405" sldId="258"/>
            <ac:spMk id="3" creationId="{9A93EBB8-C3B0-3FD0-176A-2F739F72D631}"/>
          </ac:spMkLst>
        </pc:spChg>
        <pc:spChg chg="add mod">
          <ac:chgData name="Ketelyn Medina" userId="4342a56e1256850b" providerId="LiveId" clId="{D9E85A92-43FB-436A-B1D2-0C6858F241BF}" dt="2024-05-07T13:13:10.403" v="394" actId="207"/>
          <ac:spMkLst>
            <pc:docMk/>
            <pc:sldMk cId="3861507405" sldId="25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13:14:23.411" v="413" actId="1076"/>
          <ac:spMkLst>
            <pc:docMk/>
            <pc:sldMk cId="3861507405" sldId="258"/>
            <ac:spMk id="5" creationId="{B8FB48D5-1796-DFD4-0165-6AC0F09874EF}"/>
          </ac:spMkLst>
        </pc:spChg>
        <pc:spChg chg="add mod">
          <ac:chgData name="Ketelyn Medina" userId="4342a56e1256850b" providerId="LiveId" clId="{D9E85A92-43FB-436A-B1D2-0C6858F241BF}" dt="2024-05-07T13:14:41.895" v="416" actId="14100"/>
          <ac:spMkLst>
            <pc:docMk/>
            <pc:sldMk cId="3861507405" sldId="258"/>
            <ac:spMk id="6" creationId="{BE6CC7C1-64F6-2C22-1D1B-6E38255E38A3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16:08:10.057" v="853"/>
        <pc:sldMkLst>
          <pc:docMk/>
          <pc:sldMk cId="849218039" sldId="259"/>
        </pc:sldMkLst>
        <pc:spChg chg="add mod">
          <ac:chgData name="Ketelyn Medina" userId="4342a56e1256850b" providerId="LiveId" clId="{D9E85A92-43FB-436A-B1D2-0C6858F241BF}" dt="2024-05-07T14:38:36.287" v="681" actId="122"/>
          <ac:spMkLst>
            <pc:docMk/>
            <pc:sldMk cId="849218039" sldId="259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4:35:35.033" v="674"/>
          <ac:spMkLst>
            <pc:docMk/>
            <pc:sldMk cId="849218039" sldId="259"/>
            <ac:spMk id="3" creationId="{0715533D-8C5D-AA0D-038A-9A8CE75E0984}"/>
          </ac:spMkLst>
        </pc:spChg>
        <pc:spChg chg="del mod">
          <ac:chgData name="Ketelyn Medina" userId="4342a56e1256850b" providerId="LiveId" clId="{D9E85A92-43FB-436A-B1D2-0C6858F241BF}" dt="2024-05-07T14:35:34.250" v="673" actId="478"/>
          <ac:spMkLst>
            <pc:docMk/>
            <pc:sldMk cId="849218039" sldId="259"/>
            <ac:spMk id="5" creationId="{B8FB48D5-1796-DFD4-0165-6AC0F09874EF}"/>
          </ac:spMkLst>
        </pc:spChg>
        <pc:spChg chg="mod">
          <ac:chgData name="Ketelyn Medina" userId="4342a56e1256850b" providerId="LiveId" clId="{D9E85A92-43FB-436A-B1D2-0C6858F241BF}" dt="2024-05-07T13:59:03.378" v="490" actId="14100"/>
          <ac:spMkLst>
            <pc:docMk/>
            <pc:sldMk cId="849218039" sldId="259"/>
            <ac:spMk id="6" creationId="{BE6CC7C1-64F6-2C22-1D1B-6E38255E38A3}"/>
          </ac:spMkLst>
        </pc:spChg>
      </pc:sldChg>
      <pc:sldChg chg="addSp delSp modSp add del mod modAnim">
        <pc:chgData name="Ketelyn Medina" userId="4342a56e1256850b" providerId="LiveId" clId="{D9E85A92-43FB-436A-B1D2-0C6858F241BF}" dt="2024-05-07T16:34:06.286" v="1043" actId="47"/>
        <pc:sldMkLst>
          <pc:docMk/>
          <pc:sldMk cId="3217687399" sldId="260"/>
        </pc:sldMkLst>
        <pc:spChg chg="del">
          <ac:chgData name="Ketelyn Medina" userId="4342a56e1256850b" providerId="LiveId" clId="{D9E85A92-43FB-436A-B1D2-0C6858F241BF}" dt="2024-05-07T14:49:25.820" v="724" actId="478"/>
          <ac:spMkLst>
            <pc:docMk/>
            <pc:sldMk cId="3217687399" sldId="260"/>
            <ac:spMk id="2" creationId="{6E73C384-412E-C240-10DE-97DB56BCCF1C}"/>
          </ac:spMkLst>
        </pc:spChg>
        <pc:spChg chg="mod ord">
          <ac:chgData name="Ketelyn Medina" userId="4342a56e1256850b" providerId="LiveId" clId="{D9E85A92-43FB-436A-B1D2-0C6858F241BF}" dt="2024-05-07T16:20:09.210" v="1000" actId="167"/>
          <ac:spMkLst>
            <pc:docMk/>
            <pc:sldMk cId="3217687399" sldId="260"/>
            <ac:spMk id="3" creationId="{0715533D-8C5D-AA0D-038A-9A8CE75E0984}"/>
          </ac:spMkLst>
        </pc:spChg>
        <pc:spChg chg="ord">
          <ac:chgData name="Ketelyn Medina" userId="4342a56e1256850b" providerId="LiveId" clId="{D9E85A92-43FB-436A-B1D2-0C6858F241BF}" dt="2024-05-07T16:20:30.914" v="1006" actId="167"/>
          <ac:spMkLst>
            <pc:docMk/>
            <pc:sldMk cId="3217687399" sldId="260"/>
            <ac:spMk id="4" creationId="{58F8000D-B1D7-239F-E17C-0742A702F959}"/>
          </ac:spMkLst>
        </pc:spChg>
        <pc:spChg chg="add mod ord">
          <ac:chgData name="Ketelyn Medina" userId="4342a56e1256850b" providerId="LiveId" clId="{D9E85A92-43FB-436A-B1D2-0C6858F241BF}" dt="2024-05-07T16:19:29.695" v="996" actId="167"/>
          <ac:spMkLst>
            <pc:docMk/>
            <pc:sldMk cId="3217687399" sldId="260"/>
            <ac:spMk id="5" creationId="{1F67942C-3B39-17E0-2BA3-BA176E3FB604}"/>
          </ac:spMkLst>
        </pc:spChg>
        <pc:spChg chg="mod ord">
          <ac:chgData name="Ketelyn Medina" userId="4342a56e1256850b" providerId="LiveId" clId="{D9E85A92-43FB-436A-B1D2-0C6858F241BF}" dt="2024-05-07T16:20:47.926" v="1007" actId="14100"/>
          <ac:spMkLst>
            <pc:docMk/>
            <pc:sldMk cId="3217687399" sldId="260"/>
            <ac:spMk id="6" creationId="{BE6CC7C1-64F6-2C22-1D1B-6E38255E38A3}"/>
          </ac:spMkLst>
        </pc:spChg>
        <pc:spChg chg="add mod ord">
          <ac:chgData name="Ketelyn Medina" userId="4342a56e1256850b" providerId="LiveId" clId="{D9E85A92-43FB-436A-B1D2-0C6858F241BF}" dt="2024-05-07T16:20:12.942" v="1001" actId="167"/>
          <ac:spMkLst>
            <pc:docMk/>
            <pc:sldMk cId="3217687399" sldId="260"/>
            <ac:spMk id="7" creationId="{A31D8161-975C-5CE4-112E-7760E94A425C}"/>
          </ac:spMkLst>
        </pc:spChg>
        <pc:spChg chg="add mod ord">
          <ac:chgData name="Ketelyn Medina" userId="4342a56e1256850b" providerId="LiveId" clId="{D9E85A92-43FB-436A-B1D2-0C6858F241BF}" dt="2024-05-07T16:20:01.445" v="998" actId="167"/>
          <ac:spMkLst>
            <pc:docMk/>
            <pc:sldMk cId="3217687399" sldId="260"/>
            <ac:spMk id="8" creationId="{CCB5FA86-C5F7-9AD5-5438-9A50B4F948B6}"/>
          </ac:spMkLst>
        </pc:spChg>
        <pc:spChg chg="add mod ord">
          <ac:chgData name="Ketelyn Medina" userId="4342a56e1256850b" providerId="LiveId" clId="{D9E85A92-43FB-436A-B1D2-0C6858F241BF}" dt="2024-05-07T16:19:57.117" v="997" actId="167"/>
          <ac:spMkLst>
            <pc:docMk/>
            <pc:sldMk cId="3217687399" sldId="260"/>
            <ac:spMk id="9" creationId="{8C91374D-1A0C-C92E-EE9E-555D997B521E}"/>
          </ac:spMkLst>
        </pc:spChg>
        <pc:spChg chg="add mod ord">
          <ac:chgData name="Ketelyn Medina" userId="4342a56e1256850b" providerId="LiveId" clId="{D9E85A92-43FB-436A-B1D2-0C6858F241BF}" dt="2024-05-07T16:20:16.718" v="1002" actId="167"/>
          <ac:spMkLst>
            <pc:docMk/>
            <pc:sldMk cId="3217687399" sldId="260"/>
            <ac:spMk id="10" creationId="{40D125A2-06FA-67AE-0EF2-15991C1863C1}"/>
          </ac:spMkLst>
        </pc:spChg>
        <pc:spChg chg="add mod ord">
          <ac:chgData name="Ketelyn Medina" userId="4342a56e1256850b" providerId="LiveId" clId="{D9E85A92-43FB-436A-B1D2-0C6858F241BF}" dt="2024-05-07T16:20:21.272" v="1003" actId="167"/>
          <ac:spMkLst>
            <pc:docMk/>
            <pc:sldMk cId="3217687399" sldId="260"/>
            <ac:spMk id="11" creationId="{128CF348-720F-CB2D-BF1F-19F031A401F5}"/>
          </ac:spMkLst>
        </pc:spChg>
        <pc:spChg chg="add mod ord">
          <ac:chgData name="Ketelyn Medina" userId="4342a56e1256850b" providerId="LiveId" clId="{D9E85A92-43FB-436A-B1D2-0C6858F241BF}" dt="2024-05-07T16:20:24.938" v="1004" actId="167"/>
          <ac:spMkLst>
            <pc:docMk/>
            <pc:sldMk cId="3217687399" sldId="260"/>
            <ac:spMk id="12" creationId="{07ED9DAE-3BBF-C1EF-06F3-B68140AB8E6A}"/>
          </ac:spMkLst>
        </pc:spChg>
        <pc:spChg chg="add del mod">
          <ac:chgData name="Ketelyn Medina" userId="4342a56e1256850b" providerId="LiveId" clId="{D9E85A92-43FB-436A-B1D2-0C6858F241BF}" dt="2024-05-07T16:19:23.394" v="995" actId="478"/>
          <ac:spMkLst>
            <pc:docMk/>
            <pc:sldMk cId="3217687399" sldId="260"/>
            <ac:spMk id="13" creationId="{DD9F4A79-57EA-BA27-DF04-A37C00D5832C}"/>
          </ac:spMkLst>
        </pc:spChg>
        <pc:spChg chg="add del mod">
          <ac:chgData name="Ketelyn Medina" userId="4342a56e1256850b" providerId="LiveId" clId="{D9E85A92-43FB-436A-B1D2-0C6858F241BF}" dt="2024-05-07T16:19:12.846" v="991" actId="478"/>
          <ac:spMkLst>
            <pc:docMk/>
            <pc:sldMk cId="3217687399" sldId="260"/>
            <ac:spMk id="14" creationId="{5086C940-5354-330B-F6CE-DBAF8CC088FE}"/>
          </ac:spMkLst>
        </pc:spChg>
        <pc:spChg chg="add del mod">
          <ac:chgData name="Ketelyn Medina" userId="4342a56e1256850b" providerId="LiveId" clId="{D9E85A92-43FB-436A-B1D2-0C6858F241BF}" dt="2024-05-07T16:18:51.312" v="983" actId="478"/>
          <ac:spMkLst>
            <pc:docMk/>
            <pc:sldMk cId="3217687399" sldId="260"/>
            <ac:spMk id="15" creationId="{567BF975-F8A7-A1B7-60A9-EA3CDA005560}"/>
          </ac:spMkLst>
        </pc:spChg>
        <pc:spChg chg="add mod ord">
          <ac:chgData name="Ketelyn Medina" userId="4342a56e1256850b" providerId="LiveId" clId="{D9E85A92-43FB-436A-B1D2-0C6858F241BF}" dt="2024-05-07T16:26:08.233" v="1023" actId="207"/>
          <ac:spMkLst>
            <pc:docMk/>
            <pc:sldMk cId="3217687399" sldId="260"/>
            <ac:spMk id="16" creationId="{FC50B9CC-2BF4-6D9D-F126-D410EE0E884F}"/>
          </ac:spMkLst>
        </pc:spChg>
        <pc:spChg chg="add del mod">
          <ac:chgData name="Ketelyn Medina" userId="4342a56e1256850b" providerId="LiveId" clId="{D9E85A92-43FB-436A-B1D2-0C6858F241BF}" dt="2024-05-07T16:18:59.469" v="985" actId="478"/>
          <ac:spMkLst>
            <pc:docMk/>
            <pc:sldMk cId="3217687399" sldId="260"/>
            <ac:spMk id="17" creationId="{445E026F-9876-06AB-9375-1F478565C0F6}"/>
          </ac:spMkLst>
        </pc:spChg>
        <pc:spChg chg="add del mod">
          <ac:chgData name="Ketelyn Medina" userId="4342a56e1256850b" providerId="LiveId" clId="{D9E85A92-43FB-436A-B1D2-0C6858F241BF}" dt="2024-05-07T16:19:04.297" v="987" actId="478"/>
          <ac:spMkLst>
            <pc:docMk/>
            <pc:sldMk cId="3217687399" sldId="260"/>
            <ac:spMk id="18" creationId="{C73903AA-132B-387F-8CD7-69F90DCDE545}"/>
          </ac:spMkLst>
        </pc:spChg>
        <pc:spChg chg="add mod ord">
          <ac:chgData name="Ketelyn Medina" userId="4342a56e1256850b" providerId="LiveId" clId="{D9E85A92-43FB-436A-B1D2-0C6858F241BF}" dt="2024-05-07T16:22:15.885" v="1016" actId="207"/>
          <ac:spMkLst>
            <pc:docMk/>
            <pc:sldMk cId="3217687399" sldId="260"/>
            <ac:spMk id="19" creationId="{42178DCA-7B1C-25AB-D3D7-DE53E37666C7}"/>
          </ac:spMkLst>
        </pc:spChg>
        <pc:spChg chg="add del mod ord">
          <ac:chgData name="Ketelyn Medina" userId="4342a56e1256850b" providerId="LiveId" clId="{D9E85A92-43FB-436A-B1D2-0C6858F241BF}" dt="2024-05-07T16:29:58.665" v="1025" actId="207"/>
          <ac:spMkLst>
            <pc:docMk/>
            <pc:sldMk cId="3217687399" sldId="260"/>
            <ac:spMk id="20" creationId="{0B4C7E1A-FFF7-7D96-FE6B-BB3CD3336940}"/>
          </ac:spMkLst>
        </pc:spChg>
        <pc:spChg chg="add del mod ord">
          <ac:chgData name="Ketelyn Medina" userId="4342a56e1256850b" providerId="LiveId" clId="{D9E85A92-43FB-436A-B1D2-0C6858F241BF}" dt="2024-05-07T16:18:49.562" v="982" actId="167"/>
          <ac:spMkLst>
            <pc:docMk/>
            <pc:sldMk cId="3217687399" sldId="260"/>
            <ac:spMk id="21" creationId="{5F762677-6D30-7ADD-E92D-B81CAF82B8A8}"/>
          </ac:spMkLst>
        </pc:spChg>
        <pc:spChg chg="add del mod ord">
          <ac:chgData name="Ketelyn Medina" userId="4342a56e1256850b" providerId="LiveId" clId="{D9E85A92-43FB-436A-B1D2-0C6858F241BF}" dt="2024-05-07T16:22:37.736" v="1018" actId="207"/>
          <ac:spMkLst>
            <pc:docMk/>
            <pc:sldMk cId="3217687399" sldId="260"/>
            <ac:spMk id="22" creationId="{ABDF9F3E-CF4E-72B1-7281-892A79FA6A28}"/>
          </ac:spMkLst>
        </pc:spChg>
        <pc:spChg chg="add mod ord">
          <ac:chgData name="Ketelyn Medina" userId="4342a56e1256850b" providerId="LiveId" clId="{D9E85A92-43FB-436A-B1D2-0C6858F241BF}" dt="2024-05-07T16:18:58.048" v="984" actId="167"/>
          <ac:spMkLst>
            <pc:docMk/>
            <pc:sldMk cId="3217687399" sldId="260"/>
            <ac:spMk id="23" creationId="{09D0907B-4BD7-DA71-2D40-0B33D62EF878}"/>
          </ac:spMkLst>
        </pc:spChg>
      </pc:sldChg>
      <pc:sldChg chg="addSp delSp modSp add del mod modTransition modAnim">
        <pc:chgData name="Ketelyn Medina" userId="4342a56e1256850b" providerId="LiveId" clId="{D9E85A92-43FB-436A-B1D2-0C6858F241BF}" dt="2024-05-08T20:38:11.816" v="6235"/>
        <pc:sldMkLst>
          <pc:docMk/>
          <pc:sldMk cId="794604691" sldId="261"/>
        </pc:sldMkLst>
        <pc:spChg chg="mod topLvl">
          <ac:chgData name="Ketelyn Medina" userId="4342a56e1256850b" providerId="LiveId" clId="{D9E85A92-43FB-436A-B1D2-0C6858F241BF}" dt="2024-05-08T20:26:56.060" v="5697" actId="1076"/>
          <ac:spMkLst>
            <pc:docMk/>
            <pc:sldMk cId="794604691" sldId="261"/>
            <ac:spMk id="2" creationId="{6E73C384-412E-C240-10DE-97DB56BCCF1C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3" creationId="{0715533D-8C5D-AA0D-038A-9A8CE75E0984}"/>
          </ac:spMkLst>
        </pc:spChg>
        <pc:spChg chg="mod topLvl">
          <ac:chgData name="Ketelyn Medina" userId="4342a56e1256850b" providerId="LiveId" clId="{D9E85A92-43FB-436A-B1D2-0C6858F241BF}" dt="2024-05-07T16:06:05.164" v="838" actId="165"/>
          <ac:spMkLst>
            <pc:docMk/>
            <pc:sldMk cId="794604691" sldId="261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8T20:26:51.925" v="5696" actId="478"/>
          <ac:spMkLst>
            <pc:docMk/>
            <pc:sldMk cId="794604691" sldId="261"/>
            <ac:spMk id="5" creationId="{5FD85186-3489-EF74-5D36-9CF02FD260A2}"/>
          </ac:spMkLst>
        </pc:spChg>
        <pc:spChg chg="mod topLvl">
          <ac:chgData name="Ketelyn Medina" userId="4342a56e1256850b" providerId="LiveId" clId="{D9E85A92-43FB-436A-B1D2-0C6858F241BF}" dt="2024-05-08T20:36:09.500" v="6202" actId="1076"/>
          <ac:spMkLst>
            <pc:docMk/>
            <pc:sldMk cId="794604691" sldId="261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20:31:44.073" v="5759" actId="20577"/>
          <ac:spMkLst>
            <pc:docMk/>
            <pc:sldMk cId="794604691" sldId="261"/>
            <ac:spMk id="7" creationId="{890034E1-7353-F5D1-6AC1-A78C6EF85196}"/>
          </ac:spMkLst>
        </pc:spChg>
        <pc:spChg chg="add mod">
          <ac:chgData name="Ketelyn Medina" userId="4342a56e1256850b" providerId="LiveId" clId="{D9E85A92-43FB-436A-B1D2-0C6858F241BF}" dt="2024-05-08T20:30:31.232" v="5737" actId="14100"/>
          <ac:spMkLst>
            <pc:docMk/>
            <pc:sldMk cId="794604691" sldId="261"/>
            <ac:spMk id="8" creationId="{B13FD65F-9991-BDA2-1B6A-07674B682928}"/>
          </ac:spMkLst>
        </pc:spChg>
        <pc:spChg chg="add del mod">
          <ac:chgData name="Ketelyn Medina" userId="4342a56e1256850b" providerId="LiveId" clId="{D9E85A92-43FB-436A-B1D2-0C6858F241BF}" dt="2024-05-08T20:35:15.602" v="6157" actId="478"/>
          <ac:spMkLst>
            <pc:docMk/>
            <pc:sldMk cId="794604691" sldId="261"/>
            <ac:spMk id="9" creationId="{C9171D84-172C-96D0-1731-F6E54A1C949F}"/>
          </ac:spMkLst>
        </pc:spChg>
        <pc:spChg chg="add del mod">
          <ac:chgData name="Ketelyn Medina" userId="4342a56e1256850b" providerId="LiveId" clId="{D9E85A92-43FB-436A-B1D2-0C6858F241BF}" dt="2024-05-08T20:35:01.561" v="6151" actId="478"/>
          <ac:spMkLst>
            <pc:docMk/>
            <pc:sldMk cId="794604691" sldId="261"/>
            <ac:spMk id="10" creationId="{7883246D-DA9A-4A04-2DCA-68BCEAAD842D}"/>
          </ac:spMkLst>
        </pc:spChg>
        <pc:spChg chg="add mod">
          <ac:chgData name="Ketelyn Medina" userId="4342a56e1256850b" providerId="LiveId" clId="{D9E85A92-43FB-436A-B1D2-0C6858F241BF}" dt="2024-05-08T20:37:05.095" v="6225" actId="1076"/>
          <ac:spMkLst>
            <pc:docMk/>
            <pc:sldMk cId="794604691" sldId="261"/>
            <ac:spMk id="11" creationId="{C6CA56A7-700F-71BD-F2E2-67321B1AD86D}"/>
          </ac:spMkLst>
        </pc:spChg>
        <pc:spChg chg="add mod">
          <ac:chgData name="Ketelyn Medina" userId="4342a56e1256850b" providerId="LiveId" clId="{D9E85A92-43FB-436A-B1D2-0C6858F241BF}" dt="2024-05-08T20:36:53.577" v="6218" actId="1035"/>
          <ac:spMkLst>
            <pc:docMk/>
            <pc:sldMk cId="794604691" sldId="261"/>
            <ac:spMk id="12" creationId="{B0AAAE6B-3FC5-F0D4-1698-804A7AAEF945}"/>
          </ac:spMkLst>
        </pc:spChg>
        <pc:spChg chg="add mod">
          <ac:chgData name="Ketelyn Medina" userId="4342a56e1256850b" providerId="LiveId" clId="{D9E85A92-43FB-436A-B1D2-0C6858F241BF}" dt="2024-05-08T20:36:44.439" v="6207" actId="1076"/>
          <ac:spMkLst>
            <pc:docMk/>
            <pc:sldMk cId="794604691" sldId="261"/>
            <ac:spMk id="13" creationId="{FB636928-0B8A-312D-4985-0049E3481CA1}"/>
          </ac:spMkLst>
        </pc:spChg>
        <pc:spChg chg="add mod">
          <ac:chgData name="Ketelyn Medina" userId="4342a56e1256850b" providerId="LiveId" clId="{D9E85A92-43FB-436A-B1D2-0C6858F241BF}" dt="2024-05-08T20:35:32.463" v="6159" actId="1076"/>
          <ac:spMkLst>
            <pc:docMk/>
            <pc:sldMk cId="794604691" sldId="261"/>
            <ac:spMk id="14" creationId="{B4C70F88-BFF3-D177-CBF0-93BA7488716C}"/>
          </ac:spMkLst>
        </pc:spChg>
        <pc:spChg chg="add mod">
          <ac:chgData name="Ketelyn Medina" userId="4342a56e1256850b" providerId="LiveId" clId="{D9E85A92-43FB-436A-B1D2-0C6858F241BF}" dt="2024-05-08T20:35:59.033" v="6200" actId="1037"/>
          <ac:spMkLst>
            <pc:docMk/>
            <pc:sldMk cId="794604691" sldId="261"/>
            <ac:spMk id="15" creationId="{5CE673CA-137E-8936-FA7A-ACAE1B153C63}"/>
          </ac:spMkLst>
        </pc:spChg>
        <pc:spChg chg="add mod">
          <ac:chgData name="Ketelyn Medina" userId="4342a56e1256850b" providerId="LiveId" clId="{D9E85A92-43FB-436A-B1D2-0C6858F241BF}" dt="2024-05-08T20:36:30.769" v="6205" actId="1076"/>
          <ac:spMkLst>
            <pc:docMk/>
            <pc:sldMk cId="794604691" sldId="261"/>
            <ac:spMk id="16" creationId="{28678650-30CD-EAE6-1A26-4A854B7E5F07}"/>
          </ac:spMkLst>
        </pc:spChg>
        <pc:spChg chg="add mod">
          <ac:chgData name="Ketelyn Medina" userId="4342a56e1256850b" providerId="LiveId" clId="{D9E85A92-43FB-436A-B1D2-0C6858F241BF}" dt="2024-05-08T20:36:23.261" v="6204" actId="1076"/>
          <ac:spMkLst>
            <pc:docMk/>
            <pc:sldMk cId="794604691" sldId="261"/>
            <ac:spMk id="17" creationId="{BBA986E3-9441-2765-E607-5D5D0C91AC4F}"/>
          </ac:spMkLst>
        </pc:spChg>
        <pc:spChg chg="add mod">
          <ac:chgData name="Ketelyn Medina" userId="4342a56e1256850b" providerId="LiveId" clId="{D9E85A92-43FB-436A-B1D2-0C6858F241BF}" dt="2024-05-08T20:36:17.904" v="6203" actId="1076"/>
          <ac:spMkLst>
            <pc:docMk/>
            <pc:sldMk cId="794604691" sldId="261"/>
            <ac:spMk id="18" creationId="{44B19C0B-EA94-0942-E9BD-08F9C67C974B}"/>
          </ac:spMkLst>
        </pc:spChg>
        <pc:grpChg chg="add del mod">
          <ac:chgData name="Ketelyn Medina" userId="4342a56e1256850b" providerId="LiveId" clId="{D9E85A92-43FB-436A-B1D2-0C6858F241BF}" dt="2024-05-07T16:02:13.297" v="792" actId="164"/>
          <ac:grpSpMkLst>
            <pc:docMk/>
            <pc:sldMk cId="794604691" sldId="261"/>
            <ac:grpSpMk id="5" creationId="{1C263221-D3DA-5796-6A2D-C4CBF1C2C7D9}"/>
          </ac:grpSpMkLst>
        </pc:grpChg>
        <pc:grpChg chg="add del mod">
          <ac:chgData name="Ketelyn Medina" userId="4342a56e1256850b" providerId="LiveId" clId="{D9E85A92-43FB-436A-B1D2-0C6858F241BF}" dt="2024-05-07T16:01:37.713" v="784" actId="164"/>
          <ac:grpSpMkLst>
            <pc:docMk/>
            <pc:sldMk cId="794604691" sldId="261"/>
            <ac:grpSpMk id="7" creationId="{63DBF134-B6CD-E6FC-35B3-FB24980CF7F4}"/>
          </ac:grpSpMkLst>
        </pc:grpChg>
        <pc:grpChg chg="add del mod">
          <ac:chgData name="Ketelyn Medina" userId="4342a56e1256850b" providerId="LiveId" clId="{D9E85A92-43FB-436A-B1D2-0C6858F241BF}" dt="2024-05-07T16:06:05.164" v="838" actId="165"/>
          <ac:grpSpMkLst>
            <pc:docMk/>
            <pc:sldMk cId="794604691" sldId="261"/>
            <ac:grpSpMk id="8" creationId="{A3FDA431-67D2-3255-389C-E32B66088185}"/>
          </ac:grpSpMkLst>
        </pc:grpChg>
      </pc:sldChg>
      <pc:sldChg chg="addSp delSp modSp add mod modTransition modAnim">
        <pc:chgData name="Ketelyn Medina" userId="4342a56e1256850b" providerId="LiveId" clId="{D9E85A92-43FB-436A-B1D2-0C6858F241BF}" dt="2024-05-08T15:02:24.471" v="4941" actId="2711"/>
        <pc:sldMkLst>
          <pc:docMk/>
          <pc:sldMk cId="3892922605" sldId="262"/>
        </pc:sldMkLst>
        <pc:spChg chg="mod topLvl">
          <ac:chgData name="Ketelyn Medina" userId="4342a56e1256850b" providerId="LiveId" clId="{D9E85A92-43FB-436A-B1D2-0C6858F241BF}" dt="2024-05-08T15:00:56.735" v="4923" actId="2711"/>
          <ac:spMkLst>
            <pc:docMk/>
            <pc:sldMk cId="3892922605" sldId="262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6:36:58.987" v="1065" actId="478"/>
          <ac:spMkLst>
            <pc:docMk/>
            <pc:sldMk cId="3892922605" sldId="262"/>
            <ac:spMk id="3" creationId="{0715533D-8C5D-AA0D-038A-9A8CE75E0984}"/>
          </ac:spMkLst>
        </pc:spChg>
        <pc:spChg chg="add del mod">
          <ac:chgData name="Ketelyn Medina" userId="4342a56e1256850b" providerId="LiveId" clId="{D9E85A92-43FB-436A-B1D2-0C6858F241BF}" dt="2024-05-07T16:36:55.927" v="1064" actId="14100"/>
          <ac:spMkLst>
            <pc:docMk/>
            <pc:sldMk cId="3892922605" sldId="262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2:24.471" v="4941" actId="2711"/>
          <ac:spMkLst>
            <pc:docMk/>
            <pc:sldMk cId="3892922605" sldId="262"/>
            <ac:spMk id="5" creationId="{EE16C13B-9DAB-242A-F940-D0BEC83D2135}"/>
          </ac:spMkLst>
        </pc:spChg>
        <pc:spChg chg="mod">
          <ac:chgData name="Ketelyn Medina" userId="4342a56e1256850b" providerId="LiveId" clId="{D9E85A92-43FB-436A-B1D2-0C6858F241BF}" dt="2024-05-08T15:01:32.248" v="4928" actId="1076"/>
          <ac:spMkLst>
            <pc:docMk/>
            <pc:sldMk cId="3892922605" sldId="262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8T15:02:11.691" v="4939" actId="27636"/>
          <ac:spMkLst>
            <pc:docMk/>
            <pc:sldMk cId="3892922605" sldId="262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15:01:56.612" v="4933" actId="2711"/>
          <ac:spMkLst>
            <pc:docMk/>
            <pc:sldMk cId="3892922605" sldId="262"/>
            <ac:spMk id="8" creationId="{4F6A3016-5876-FFE9-8F30-61DDFD857DB4}"/>
          </ac:spMkLst>
        </pc:spChg>
        <pc:spChg chg="add mod">
          <ac:chgData name="Ketelyn Medina" userId="4342a56e1256850b" providerId="LiveId" clId="{D9E85A92-43FB-436A-B1D2-0C6858F241BF}" dt="2024-05-08T15:01:11.556" v="4925" actId="403"/>
          <ac:spMkLst>
            <pc:docMk/>
            <pc:sldMk cId="3892922605" sldId="262"/>
            <ac:spMk id="9" creationId="{2D516681-A543-7554-C0B7-CCE549EED5AD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8T15:01:35.878" v="4929" actId="403"/>
          <ac:spMkLst>
            <pc:docMk/>
            <pc:sldMk cId="3892922605" sldId="262"/>
            <ac:spMk id="11" creationId="{D7650939-5152-5970-152A-3D974EF6E6F6}"/>
          </ac:spMkLst>
        </pc:spChg>
        <pc:spChg chg="add mod">
          <ac:chgData name="Ketelyn Medina" userId="4342a56e1256850b" providerId="LiveId" clId="{D9E85A92-43FB-436A-B1D2-0C6858F241BF}" dt="2024-05-08T15:01:44.336" v="4931" actId="2711"/>
          <ac:spMkLst>
            <pc:docMk/>
            <pc:sldMk cId="3892922605" sldId="262"/>
            <ac:spMk id="12" creationId="{A60F9D25-9956-6F93-2D02-61B00050286B}"/>
          </ac:spMkLst>
        </pc:spChg>
        <pc:spChg chg="add del mod">
          <ac:chgData name="Ketelyn Medina" userId="4342a56e1256850b" providerId="LiveId" clId="{D9E85A92-43FB-436A-B1D2-0C6858F241BF}" dt="2024-05-07T16:37:46.488" v="1073" actId="478"/>
          <ac:spMkLst>
            <pc:docMk/>
            <pc:sldMk cId="3892922605" sldId="262"/>
            <ac:spMk id="13" creationId="{230AE32F-0BEA-AE90-BFBF-FD152D17431C}"/>
          </ac:spMkLst>
        </pc:spChg>
        <pc:spChg chg="add mod topLvl modCrop">
          <ac:chgData name="Ketelyn Medina" userId="4342a56e1256850b" providerId="LiveId" clId="{D9E85A92-43FB-436A-B1D2-0C6858F241BF}" dt="2024-05-08T15:00:06.686" v="4922"/>
          <ac:spMkLst>
            <pc:docMk/>
            <pc:sldMk cId="3892922605" sldId="262"/>
            <ac:spMk id="14" creationId="{A5A66F50-D073-1948-EF49-D7263A7C0059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5" creationId="{741520B1-4043-C73E-BDE7-F156CA521061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6" creationId="{2D59B9BE-CBE0-454F-DB11-D74A187134C0}"/>
          </ac:spMkLst>
        </pc:spChg>
        <pc:spChg chg="add mod topLvl">
          <ac:chgData name="Ketelyn Medina" userId="4342a56e1256850b" providerId="LiveId" clId="{D9E85A92-43FB-436A-B1D2-0C6858F241BF}" dt="2024-05-07T17:35:24.069" v="1295" actId="165"/>
          <ac:spMkLst>
            <pc:docMk/>
            <pc:sldMk cId="3892922605" sldId="262"/>
            <ac:spMk id="17" creationId="{11C47E1F-B23D-7682-52FA-07B6A5834920}"/>
          </ac:spMkLst>
        </pc:spChg>
        <pc:spChg chg="add mod topLvl modCrop">
          <ac:chgData name="Ketelyn Medina" userId="4342a56e1256850b" providerId="LiveId" clId="{D9E85A92-43FB-436A-B1D2-0C6858F241BF}" dt="2024-05-08T14:56:04.869" v="4326" actId="18131"/>
          <ac:spMkLst>
            <pc:docMk/>
            <pc:sldMk cId="3892922605" sldId="262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6:37:52.673" v="1074" actId="478"/>
          <ac:spMkLst>
            <pc:docMk/>
            <pc:sldMk cId="3892922605" sldId="262"/>
            <ac:spMk id="21" creationId="{534876D3-A95F-0A7A-E0A1-629EC59B7534}"/>
          </ac:spMkLst>
        </pc:spChg>
        <pc:grpChg chg="add del mod">
          <ac:chgData name="Ketelyn Medina" userId="4342a56e1256850b" providerId="LiveId" clId="{D9E85A92-43FB-436A-B1D2-0C6858F241BF}" dt="2024-05-07T17:35:24.069" v="1295" actId="165"/>
          <ac:grpSpMkLst>
            <pc:docMk/>
            <pc:sldMk cId="3892922605" sldId="262"/>
            <ac:grpSpMk id="19" creationId="{916B1B10-E95F-90B1-3083-3783D5268B07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2" creationId="{78B4D3F9-B07E-EF1A-BC3E-61A85F918259}"/>
          </ac:grpSpMkLst>
        </pc:grpChg>
        <pc:grpChg chg="add mod">
          <ac:chgData name="Ketelyn Medina" userId="4342a56e1256850b" providerId="LiveId" clId="{D9E85A92-43FB-436A-B1D2-0C6858F241BF}" dt="2024-05-07T17:34:30.331" v="1290" actId="164"/>
          <ac:grpSpMkLst>
            <pc:docMk/>
            <pc:sldMk cId="3892922605" sldId="262"/>
            <ac:grpSpMk id="23" creationId="{B3E9583F-4762-ABB2-2892-13F7BD05638F}"/>
          </ac:grpSpMkLst>
        </pc:grpChg>
        <pc:grpChg chg="add mod topLvl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4" creationId="{D929ACF5-54D9-7959-865B-0B2F69146E17}"/>
          </ac:grpSpMkLst>
        </pc:grpChg>
        <pc:grpChg chg="add del mod">
          <ac:chgData name="Ketelyn Medina" userId="4342a56e1256850b" providerId="LiveId" clId="{D9E85A92-43FB-436A-B1D2-0C6858F241BF}" dt="2024-05-07T17:35:37.724" v="1297" actId="165"/>
          <ac:grpSpMkLst>
            <pc:docMk/>
            <pc:sldMk cId="3892922605" sldId="262"/>
            <ac:grpSpMk id="25" creationId="{11CA793A-4EF6-691A-589B-15891E37FE71}"/>
          </ac:grpSpMkLst>
        </pc:grpChg>
      </pc:sldChg>
      <pc:sldChg chg="addSp delSp modSp add mod modTransition setBg">
        <pc:chgData name="Ketelyn Medina" userId="4342a56e1256850b" providerId="LiveId" clId="{D9E85A92-43FB-436A-B1D2-0C6858F241BF}" dt="2024-05-08T20:24:54.990" v="5582" actId="1076"/>
        <pc:sldMkLst>
          <pc:docMk/>
          <pc:sldMk cId="483305557" sldId="263"/>
        </pc:sldMkLst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2" creationId="{6E73C384-412E-C240-10DE-97DB56BCCF1C}"/>
          </ac:spMkLst>
        </pc:spChg>
        <pc:spChg chg="add mod modCrop">
          <ac:chgData name="Ketelyn Medina" userId="4342a56e1256850b" providerId="LiveId" clId="{D9E85A92-43FB-436A-B1D2-0C6858F241BF}" dt="2024-05-08T15:06:58.088" v="5253" actId="18131"/>
          <ac:spMkLst>
            <pc:docMk/>
            <pc:sldMk cId="483305557" sldId="263"/>
            <ac:spMk id="3" creationId="{1FFDDB15-655C-49CE-E043-B38408C786D5}"/>
          </ac:spMkLst>
        </pc:spChg>
        <pc:spChg chg="add del mod topLvl">
          <ac:chgData name="Ketelyn Medina" userId="4342a56e1256850b" providerId="LiveId" clId="{D9E85A92-43FB-436A-B1D2-0C6858F241BF}" dt="2024-05-07T17:29:51.238" v="1212" actId="478"/>
          <ac:spMkLst>
            <pc:docMk/>
            <pc:sldMk cId="483305557" sldId="263"/>
            <ac:spMk id="3" creationId="{F0FFF003-4ED0-06CE-4043-C67B6FAD779A}"/>
          </ac:spMkLst>
        </pc:spChg>
        <pc:spChg chg="mod ord">
          <ac:chgData name="Ketelyn Medina" userId="4342a56e1256850b" providerId="LiveId" clId="{D9E85A92-43FB-436A-B1D2-0C6858F241BF}" dt="2024-05-07T17:30:21.156" v="1219" actId="166"/>
          <ac:spMkLst>
            <pc:docMk/>
            <pc:sldMk cId="483305557" sldId="263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8T15:09:01.051" v="5297" actId="207"/>
          <ac:spMkLst>
            <pc:docMk/>
            <pc:sldMk cId="483305557" sldId="263"/>
            <ac:spMk id="5" creationId="{3A34CE0C-A8A1-4F63-4C56-6DFC6CD1773E}"/>
          </ac:spMkLst>
        </pc:spChg>
        <pc:spChg chg="del">
          <ac:chgData name="Ketelyn Medina" userId="4342a56e1256850b" providerId="LiveId" clId="{D9E85A92-43FB-436A-B1D2-0C6858F241BF}" dt="2024-05-07T17:24:10.844" v="1132" actId="478"/>
          <ac:spMkLst>
            <pc:docMk/>
            <pc:sldMk cId="483305557" sldId="263"/>
            <ac:spMk id="5" creationId="{EE16C13B-9DAB-242A-F940-D0BEC83D2135}"/>
          </ac:spMkLst>
        </pc:spChg>
        <pc:spChg chg="add del mod ord">
          <ac:chgData name="Ketelyn Medina" userId="4342a56e1256850b" providerId="LiveId" clId="{D9E85A92-43FB-436A-B1D2-0C6858F241BF}" dt="2024-05-07T17:30:33.939" v="1221" actId="1076"/>
          <ac:spMkLst>
            <pc:docMk/>
            <pc:sldMk cId="483305557" sldId="263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17:24:12.733" v="1133" actId="478"/>
          <ac:spMkLst>
            <pc:docMk/>
            <pc:sldMk cId="483305557" sldId="263"/>
            <ac:spMk id="7" creationId="{475A3932-9A20-C2C2-BC87-42DC7379B6F1}"/>
          </ac:spMkLst>
        </pc:spChg>
        <pc:spChg chg="add mod">
          <ac:chgData name="Ketelyn Medina" userId="4342a56e1256850b" providerId="LiveId" clId="{D9E85A92-43FB-436A-B1D2-0C6858F241BF}" dt="2024-05-08T20:24:49.270" v="5580" actId="1076"/>
          <ac:spMkLst>
            <pc:docMk/>
            <pc:sldMk cId="483305557" sldId="263"/>
            <ac:spMk id="7" creationId="{8712AE70-9601-4D3B-0736-8E07341D67C6}"/>
          </ac:spMkLst>
        </pc:spChg>
        <pc:spChg chg="add mod">
          <ac:chgData name="Ketelyn Medina" userId="4342a56e1256850b" providerId="LiveId" clId="{D9E85A92-43FB-436A-B1D2-0C6858F241BF}" dt="2024-05-08T20:24:54.990" v="5582" actId="1076"/>
          <ac:spMkLst>
            <pc:docMk/>
            <pc:sldMk cId="483305557" sldId="263"/>
            <ac:spMk id="8" creationId="{29FC072E-A708-696D-E9D7-35BBC9A724B7}"/>
          </ac:spMkLst>
        </pc:spChg>
        <pc:spChg chg="del">
          <ac:chgData name="Ketelyn Medina" userId="4342a56e1256850b" providerId="LiveId" clId="{D9E85A92-43FB-436A-B1D2-0C6858F241BF}" dt="2024-05-07T17:24:50.285" v="1143" actId="478"/>
          <ac:spMkLst>
            <pc:docMk/>
            <pc:sldMk cId="483305557" sldId="263"/>
            <ac:spMk id="8" creationId="{4F6A3016-5876-FFE9-8F30-61DDFD857DB4}"/>
          </ac:spMkLst>
        </pc:spChg>
        <pc:spChg chg="del mod">
          <ac:chgData name="Ketelyn Medina" userId="4342a56e1256850b" providerId="LiveId" clId="{D9E85A92-43FB-436A-B1D2-0C6858F241BF}" dt="2024-05-07T17:24:48.247" v="1142" actId="478"/>
          <ac:spMkLst>
            <pc:docMk/>
            <pc:sldMk cId="483305557" sldId="263"/>
            <ac:spMk id="9" creationId="{2D516681-A543-7554-C0B7-CCE549EED5AD}"/>
          </ac:spMkLst>
        </pc:spChg>
        <pc:spChg chg="mod ord topLvl">
          <ac:chgData name="Ketelyn Medina" userId="4342a56e1256850b" providerId="LiveId" clId="{D9E85A92-43FB-436A-B1D2-0C6858F241BF}" dt="2024-05-08T15:03:31.530" v="4954" actId="1076"/>
          <ac:spMkLst>
            <pc:docMk/>
            <pc:sldMk cId="483305557" sldId="263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17:24:04.936" v="1129" actId="478"/>
          <ac:spMkLst>
            <pc:docMk/>
            <pc:sldMk cId="483305557" sldId="263"/>
            <ac:spMk id="11" creationId="{D7650939-5152-5970-152A-3D974EF6E6F6}"/>
          </ac:spMkLst>
        </pc:spChg>
        <pc:spChg chg="del mod">
          <ac:chgData name="Ketelyn Medina" userId="4342a56e1256850b" providerId="LiveId" clId="{D9E85A92-43FB-436A-B1D2-0C6858F241BF}" dt="2024-05-07T17:24:08.872" v="1131" actId="478"/>
          <ac:spMkLst>
            <pc:docMk/>
            <pc:sldMk cId="483305557" sldId="263"/>
            <ac:spMk id="12" creationId="{A60F9D25-9956-6F93-2D02-61B00050286B}"/>
          </ac:spMkLst>
        </pc:spChg>
        <pc:spChg chg="del mod topLvl">
          <ac:chgData name="Ketelyn Medina" userId="4342a56e1256850b" providerId="LiveId" clId="{D9E85A92-43FB-436A-B1D2-0C6858F241BF}" dt="2024-05-07T17:24:43.259" v="1140" actId="478"/>
          <ac:spMkLst>
            <pc:docMk/>
            <pc:sldMk cId="483305557" sldId="263"/>
            <ac:spMk id="14" creationId="{A5A66F50-D073-1948-EF49-D7263A7C0059}"/>
          </ac:spMkLst>
        </pc:spChg>
        <pc:spChg chg="del mod topLvl">
          <ac:chgData name="Ketelyn Medina" userId="4342a56e1256850b" providerId="LiveId" clId="{D9E85A92-43FB-436A-B1D2-0C6858F241BF}" dt="2024-05-07T17:23:51.999" v="1122" actId="478"/>
          <ac:spMkLst>
            <pc:docMk/>
            <pc:sldMk cId="483305557" sldId="263"/>
            <ac:spMk id="15" creationId="{741520B1-4043-C73E-BDE7-F156CA521061}"/>
          </ac:spMkLst>
        </pc:spChg>
        <pc:spChg chg="del mod topLvl">
          <ac:chgData name="Ketelyn Medina" userId="4342a56e1256850b" providerId="LiveId" clId="{D9E85A92-43FB-436A-B1D2-0C6858F241BF}" dt="2024-05-07T17:23:52.813" v="1123" actId="478"/>
          <ac:spMkLst>
            <pc:docMk/>
            <pc:sldMk cId="483305557" sldId="263"/>
            <ac:spMk id="16" creationId="{2D59B9BE-CBE0-454F-DB11-D74A187134C0}"/>
          </ac:spMkLst>
        </pc:spChg>
        <pc:spChg chg="del mod topLvl">
          <ac:chgData name="Ketelyn Medina" userId="4342a56e1256850b" providerId="LiveId" clId="{D9E85A92-43FB-436A-B1D2-0C6858F241BF}" dt="2024-05-07T17:23:50.845" v="1121" actId="478"/>
          <ac:spMkLst>
            <pc:docMk/>
            <pc:sldMk cId="483305557" sldId="263"/>
            <ac:spMk id="17" creationId="{11C47E1F-B23D-7682-52FA-07B6A5834920}"/>
          </ac:spMkLst>
        </pc:spChg>
        <pc:spChg chg="del mod topLvl">
          <ac:chgData name="Ketelyn Medina" userId="4342a56e1256850b" providerId="LiveId" clId="{D9E85A92-43FB-436A-B1D2-0C6858F241BF}" dt="2024-05-07T17:23:53.381" v="1124" actId="478"/>
          <ac:spMkLst>
            <pc:docMk/>
            <pc:sldMk cId="483305557" sldId="263"/>
            <ac:spMk id="18" creationId="{F9F07B4C-F855-D661-3271-E0F8709A0664}"/>
          </ac:spMkLst>
        </pc:spChg>
        <pc:spChg chg="add del mod">
          <ac:chgData name="Ketelyn Medina" userId="4342a56e1256850b" providerId="LiveId" clId="{D9E85A92-43FB-436A-B1D2-0C6858F241BF}" dt="2024-05-07T17:33:05.094" v="1287" actId="478"/>
          <ac:spMkLst>
            <pc:docMk/>
            <pc:sldMk cId="483305557" sldId="263"/>
            <ac:spMk id="20" creationId="{78BDC4B2-A370-6794-5BE9-06774C17CCC0}"/>
          </ac:spMkLst>
        </pc:spChg>
        <pc:spChg chg="add del">
          <ac:chgData name="Ketelyn Medina" userId="4342a56e1256850b" providerId="LiveId" clId="{D9E85A92-43FB-436A-B1D2-0C6858F241BF}" dt="2024-05-07T22:26:15.959" v="3519" actId="478"/>
          <ac:spMkLst>
            <pc:docMk/>
            <pc:sldMk cId="483305557" sldId="263"/>
            <ac:spMk id="21" creationId="{4BE90C0E-6992-5116-6831-905E07928934}"/>
          </ac:spMkLst>
        </pc:spChg>
        <pc:spChg chg="add mod">
          <ac:chgData name="Ketelyn Medina" userId="4342a56e1256850b" providerId="LiveId" clId="{D9E85A92-43FB-436A-B1D2-0C6858F241BF}" dt="2024-05-08T15:08:54.852" v="5282" actId="207"/>
          <ac:spMkLst>
            <pc:docMk/>
            <pc:sldMk cId="483305557" sldId="263"/>
            <ac:spMk id="22" creationId="{550E678C-F3AF-DAC6-7F00-826FD589BBEB}"/>
          </ac:spMkLst>
        </pc:spChg>
        <pc:grpChg chg="add del mod">
          <ac:chgData name="Ketelyn Medina" userId="4342a56e1256850b" providerId="LiveId" clId="{D9E85A92-43FB-436A-B1D2-0C6858F241BF}" dt="2024-05-07T17:28:17.444" v="1193" actId="165"/>
          <ac:grpSpMkLst>
            <pc:docMk/>
            <pc:sldMk cId="483305557" sldId="263"/>
            <ac:grpSpMk id="13" creationId="{52856ED8-F323-BA07-2A76-BF279AD784FB}"/>
          </ac:grpSpMkLst>
        </pc:grpChg>
        <pc:grpChg chg="del">
          <ac:chgData name="Ketelyn Medina" userId="4342a56e1256850b" providerId="LiveId" clId="{D9E85A92-43FB-436A-B1D2-0C6858F241BF}" dt="2024-05-07T17:23:47.798" v="1120" actId="165"/>
          <ac:grpSpMkLst>
            <pc:docMk/>
            <pc:sldMk cId="483305557" sldId="263"/>
            <ac:grpSpMk id="19" creationId="{916B1B10-E95F-90B1-3083-3783D5268B07}"/>
          </ac:grpSpMkLst>
        </pc:grpChg>
      </pc:sldChg>
      <pc:sldChg chg="addSp delSp modSp add del mod">
        <pc:chgData name="Ketelyn Medina" userId="4342a56e1256850b" providerId="LiveId" clId="{D9E85A92-43FB-436A-B1D2-0C6858F241BF}" dt="2024-05-07T20:32:54.973" v="2506" actId="47"/>
        <pc:sldMkLst>
          <pc:docMk/>
          <pc:sldMk cId="3194406051" sldId="264"/>
        </pc:sldMkLst>
        <pc:spChg chg="mod">
          <ac:chgData name="Ketelyn Medina" userId="4342a56e1256850b" providerId="LiveId" clId="{D9E85A92-43FB-436A-B1D2-0C6858F241BF}" dt="2024-05-07T17:39:55.781" v="1377" actId="1037"/>
          <ac:spMkLst>
            <pc:docMk/>
            <pc:sldMk cId="3194406051" sldId="264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8:24:14.854" v="1900" actId="478"/>
          <ac:spMkLst>
            <pc:docMk/>
            <pc:sldMk cId="3194406051" sldId="264"/>
            <ac:spMk id="3" creationId="{2A2DA6FC-3D64-A7D2-4FA8-467C9F3B17D1}"/>
          </ac:spMkLst>
        </pc:spChg>
        <pc:spChg chg="mod">
          <ac:chgData name="Ketelyn Medina" userId="4342a56e1256850b" providerId="LiveId" clId="{D9E85A92-43FB-436A-B1D2-0C6858F241BF}" dt="2024-05-07T18:15:58.534" v="1717" actId="1076"/>
          <ac:spMkLst>
            <pc:docMk/>
            <pc:sldMk cId="3194406051" sldId="264"/>
            <ac:spMk id="4" creationId="{58F8000D-B1D7-239F-E17C-0742A702F959}"/>
          </ac:spMkLst>
        </pc:spChg>
        <pc:spChg chg="add del mod">
          <ac:chgData name="Ketelyn Medina" userId="4342a56e1256850b" providerId="LiveId" clId="{D9E85A92-43FB-436A-B1D2-0C6858F241BF}" dt="2024-05-07T18:18:45.667" v="1773" actId="478"/>
          <ac:spMkLst>
            <pc:docMk/>
            <pc:sldMk cId="3194406051" sldId="264"/>
            <ac:spMk id="5" creationId="{D4B54D7B-40AE-9389-1CF5-08BDB08A974C}"/>
          </ac:spMkLst>
        </pc:spChg>
        <pc:spChg chg="mod">
          <ac:chgData name="Ketelyn Medina" userId="4342a56e1256850b" providerId="LiveId" clId="{D9E85A92-43FB-436A-B1D2-0C6858F241BF}" dt="2024-05-07T18:16:03.488" v="1719" actId="14100"/>
          <ac:spMkLst>
            <pc:docMk/>
            <pc:sldMk cId="3194406051" sldId="264"/>
            <ac:spMk id="6" creationId="{BE6CC7C1-64F6-2C22-1D1B-6E38255E38A3}"/>
          </ac:spMkLst>
        </pc:spChg>
        <pc:spChg chg="add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8" creationId="{A802C410-85E6-EE9D-8DA6-77952303C66F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9" creationId="{0CE385A7-5FAF-349F-4643-122AE5C7666D}"/>
          </ac:spMkLst>
        </pc:spChg>
        <pc:spChg chg="add del mod">
          <ac:chgData name="Ketelyn Medina" userId="4342a56e1256850b" providerId="LiveId" clId="{D9E85A92-43FB-436A-B1D2-0C6858F241BF}" dt="2024-05-07T18:23:57.516" v="1898" actId="164"/>
          <ac:spMkLst>
            <pc:docMk/>
            <pc:sldMk cId="3194406051" sldId="264"/>
            <ac:spMk id="10" creationId="{D54E57F3-B9A4-6DE6-7445-479A854293A0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1" creationId="{BDA2E373-78BA-5A57-798D-81F66B2F936A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2" creationId="{8CA97F60-D7D9-0F61-1F1B-D1A525376B54}"/>
          </ac:spMkLst>
        </pc:spChg>
        <pc:spChg chg="add mod">
          <ac:chgData name="Ketelyn Medina" userId="4342a56e1256850b" providerId="LiveId" clId="{D9E85A92-43FB-436A-B1D2-0C6858F241BF}" dt="2024-05-07T18:22:29.149" v="1886" actId="164"/>
          <ac:spMkLst>
            <pc:docMk/>
            <pc:sldMk cId="3194406051" sldId="264"/>
            <ac:spMk id="13" creationId="{05DC4F2F-AFB4-66E7-D689-CDCAC6EFE283}"/>
          </ac:spMkLst>
        </pc:spChg>
        <pc:spChg chg="add mod ord">
          <ac:chgData name="Ketelyn Medina" userId="4342a56e1256850b" providerId="LiveId" clId="{D9E85A92-43FB-436A-B1D2-0C6858F241BF}" dt="2024-05-07T18:24:27.256" v="1907" actId="207"/>
          <ac:spMkLst>
            <pc:docMk/>
            <pc:sldMk cId="3194406051" sldId="264"/>
            <ac:spMk id="16" creationId="{0DF4FF01-B120-FD78-2996-3AC9027670D1}"/>
          </ac:spMkLst>
        </pc:spChg>
        <pc:spChg chg="add del mod">
          <ac:chgData name="Ketelyn Medina" userId="4342a56e1256850b" providerId="LiveId" clId="{D9E85A92-43FB-436A-B1D2-0C6858F241BF}" dt="2024-05-07T18:24:17.531" v="1901" actId="478"/>
          <ac:spMkLst>
            <pc:docMk/>
            <pc:sldMk cId="3194406051" sldId="264"/>
            <ac:spMk id="19" creationId="{54D4F4D2-5B76-3DD7-AACB-94E1213D0D09}"/>
          </ac:spMkLst>
        </pc:spChg>
        <pc:grpChg chg="add mod">
          <ac:chgData name="Ketelyn Medina" userId="4342a56e1256850b" providerId="LiveId" clId="{D9E85A92-43FB-436A-B1D2-0C6858F241BF}" dt="2024-05-07T18:22:24.536" v="1885" actId="164"/>
          <ac:grpSpMkLst>
            <pc:docMk/>
            <pc:sldMk cId="3194406051" sldId="264"/>
            <ac:grpSpMk id="14" creationId="{139E8791-D0C8-EC56-0B9B-4827FDC95B02}"/>
          </ac:grpSpMkLst>
        </pc:grpChg>
        <pc:grpChg chg="add mod">
          <ac:chgData name="Ketelyn Medina" userId="4342a56e1256850b" providerId="LiveId" clId="{D9E85A92-43FB-436A-B1D2-0C6858F241BF}" dt="2024-05-07T18:22:35.919" v="1887" actId="1076"/>
          <ac:grpSpMkLst>
            <pc:docMk/>
            <pc:sldMk cId="3194406051" sldId="264"/>
            <ac:grpSpMk id="15" creationId="{DBD40647-EAB9-5AE6-C675-6A988F43E9F0}"/>
          </ac:grpSpMkLst>
        </pc:grpChg>
        <pc:grpChg chg="add mod">
          <ac:chgData name="Ketelyn Medina" userId="4342a56e1256850b" providerId="LiveId" clId="{D9E85A92-43FB-436A-B1D2-0C6858F241BF}" dt="2024-05-07T18:23:57.516" v="1898" actId="164"/>
          <ac:grpSpMkLst>
            <pc:docMk/>
            <pc:sldMk cId="3194406051" sldId="264"/>
            <ac:grpSpMk id="17" creationId="{CFBA1AF8-8666-1D3C-0258-304C79B55CD8}"/>
          </ac:grpSpMkLst>
        </pc:grpChg>
        <pc:picChg chg="add del mod">
          <ac:chgData name="Ketelyn Medina" userId="4342a56e1256850b" providerId="LiveId" clId="{D9E85A92-43FB-436A-B1D2-0C6858F241BF}" dt="2024-05-07T18:18:42.215" v="1772" actId="478"/>
          <ac:picMkLst>
            <pc:docMk/>
            <pc:sldMk cId="3194406051" sldId="264"/>
            <ac:picMk id="7" creationId="{9D52A793-9443-CA98-AA90-26787B00F121}"/>
          </ac:picMkLst>
        </pc:picChg>
      </pc:sldChg>
      <pc:sldChg chg="modSp add del mod">
        <pc:chgData name="Ketelyn Medina" userId="4342a56e1256850b" providerId="LiveId" clId="{D9E85A92-43FB-436A-B1D2-0C6858F241BF}" dt="2024-05-07T20:43:10.379" v="2616" actId="47"/>
        <pc:sldMkLst>
          <pc:docMk/>
          <pc:sldMk cId="1056326882" sldId="265"/>
        </pc:sldMkLst>
        <pc:spChg chg="mod">
          <ac:chgData name="Ketelyn Medina" userId="4342a56e1256850b" providerId="LiveId" clId="{D9E85A92-43FB-436A-B1D2-0C6858F241BF}" dt="2024-05-07T18:23:39.673" v="1897" actId="1076"/>
          <ac:spMkLst>
            <pc:docMk/>
            <pc:sldMk cId="1056326882" sldId="265"/>
            <ac:spMk id="3" creationId="{2A2DA6FC-3D64-A7D2-4FA8-467C9F3B17D1}"/>
          </ac:spMkLst>
        </pc:spChg>
      </pc:sldChg>
      <pc:sldChg chg="addSp delSp modSp add mod modTransition">
        <pc:chgData name="Ketelyn Medina" userId="4342a56e1256850b" providerId="LiveId" clId="{D9E85A92-43FB-436A-B1D2-0C6858F241BF}" dt="2024-05-07T20:35:23.917" v="2543" actId="478"/>
        <pc:sldMkLst>
          <pc:docMk/>
          <pc:sldMk cId="2523620922" sldId="266"/>
        </pc:sldMkLst>
        <pc:spChg chg="mod">
          <ac:chgData name="Ketelyn Medina" userId="4342a56e1256850b" providerId="LiveId" clId="{D9E85A92-43FB-436A-B1D2-0C6858F241BF}" dt="2024-05-07T18:26:14.543" v="1953" actId="14100"/>
          <ac:spMkLst>
            <pc:docMk/>
            <pc:sldMk cId="2523620922" sldId="26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18:26:55.077" v="1958" actId="1076"/>
          <ac:spMkLst>
            <pc:docMk/>
            <pc:sldMk cId="2523620922" sldId="266"/>
            <ac:spMk id="3" creationId="{E9EAAC0D-3267-F2BC-74FE-C4931A2A6CFF}"/>
          </ac:spMkLst>
        </pc:spChg>
        <pc:spChg chg="mod">
          <ac:chgData name="Ketelyn Medina" userId="4342a56e1256850b" providerId="LiveId" clId="{D9E85A92-43FB-436A-B1D2-0C6858F241BF}" dt="2024-05-07T18:25:38.199" v="1915" actId="1076"/>
          <ac:spMkLst>
            <pc:docMk/>
            <pc:sldMk cId="2523620922" sldId="266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18:25:17.903" v="1912" actId="14100"/>
          <ac:spMkLst>
            <pc:docMk/>
            <pc:sldMk cId="2523620922" sldId="26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7" creationId="{D6E15E8F-23AD-9519-3160-69F80384BEBD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8" creationId="{24DA7F30-9804-DCCB-9699-2085FBA3C927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9" creationId="{7A294F94-1E46-AC19-2379-DDBBBCED5BD0}"/>
          </ac:spMkLst>
        </pc:spChg>
        <pc:spChg chg="mod">
          <ac:chgData name="Ketelyn Medina" userId="4342a56e1256850b" providerId="LiveId" clId="{D9E85A92-43FB-436A-B1D2-0C6858F241BF}" dt="2024-05-07T18:25:48.724" v="1917" actId="207"/>
          <ac:spMkLst>
            <pc:docMk/>
            <pc:sldMk cId="2523620922" sldId="266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6:26.942" v="1954"/>
          <ac:spMkLst>
            <pc:docMk/>
            <pc:sldMk cId="2523620922" sldId="266"/>
            <ac:spMk id="11" creationId="{BF41BD5B-BC73-FC71-3217-1F766EF638A6}"/>
          </ac:spMkLst>
        </pc:spChg>
        <pc:spChg chg="add del mod">
          <ac:chgData name="Ketelyn Medina" userId="4342a56e1256850b" providerId="LiveId" clId="{D9E85A92-43FB-436A-B1D2-0C6858F241BF}" dt="2024-05-07T20:35:23.917" v="2543" actId="478"/>
          <ac:spMkLst>
            <pc:docMk/>
            <pc:sldMk cId="2523620922" sldId="266"/>
            <ac:spMk id="12" creationId="{6DB9316A-3224-E3DE-8755-5B19836A474D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4" creationId="{EDD856A6-7EE7-FDDB-FD1F-9E0E2FB6649C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5" creationId="{DFFABDB5-1FE0-7793-7CAC-E2024E9A9E7E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6" creationId="{B21A0FAC-7B6D-FC1A-31E5-5F70E11C84E7}"/>
          </ac:spMkLst>
        </pc:spChg>
        <pc:spChg chg="mod">
          <ac:chgData name="Ketelyn Medina" userId="4342a56e1256850b" providerId="LiveId" clId="{D9E85A92-43FB-436A-B1D2-0C6858F241BF}" dt="2024-05-07T20:34:45.279" v="2529"/>
          <ac:spMkLst>
            <pc:docMk/>
            <pc:sldMk cId="2523620922" sldId="266"/>
            <ac:spMk id="17" creationId="{F4F1B44F-0A65-BF31-8656-BADD178C44E8}"/>
          </ac:spMkLst>
        </pc:spChg>
        <pc:grpChg chg="add mod">
          <ac:chgData name="Ketelyn Medina" userId="4342a56e1256850b" providerId="LiveId" clId="{D9E85A92-43FB-436A-B1D2-0C6858F241BF}" dt="2024-05-07T18:26:55.077" v="1958" actId="1076"/>
          <ac:grpSpMkLst>
            <pc:docMk/>
            <pc:sldMk cId="2523620922" sldId="266"/>
            <ac:grpSpMk id="5" creationId="{1C226593-A9C4-673E-90B4-5BBA6D09A0D6}"/>
          </ac:grpSpMkLst>
        </pc:grpChg>
        <pc:grpChg chg="add del mod">
          <ac:chgData name="Ketelyn Medina" userId="4342a56e1256850b" providerId="LiveId" clId="{D9E85A92-43FB-436A-B1D2-0C6858F241BF}" dt="2024-05-07T20:35:23.371" v="2542" actId="478"/>
          <ac:grpSpMkLst>
            <pc:docMk/>
            <pc:sldMk cId="2523620922" sldId="266"/>
            <ac:grpSpMk id="13" creationId="{00ED061F-0A68-4CBF-A289-E1611C3E3050}"/>
          </ac:grpSpMkLst>
        </pc:grpChg>
      </pc:sldChg>
      <pc:sldChg chg="addSp delSp modSp add del mod modTransition delAnim modAnim">
        <pc:chgData name="Ketelyn Medina" userId="4342a56e1256850b" providerId="LiveId" clId="{D9E85A92-43FB-436A-B1D2-0C6858F241BF}" dt="2024-05-07T20:32:48.583" v="2504" actId="47"/>
        <pc:sldMkLst>
          <pc:docMk/>
          <pc:sldMk cId="1747762861" sldId="267"/>
        </pc:sldMkLst>
        <pc:spChg chg="mod ord">
          <ac:chgData name="Ketelyn Medina" userId="4342a56e1256850b" providerId="LiveId" clId="{D9E85A92-43FB-436A-B1D2-0C6858F241BF}" dt="2024-05-07T20:31:20.157" v="2490" actId="404"/>
          <ac:spMkLst>
            <pc:docMk/>
            <pc:sldMk cId="1747762861" sldId="267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19:48:39.842" v="1989" actId="478"/>
          <ac:spMkLst>
            <pc:docMk/>
            <pc:sldMk cId="1747762861" sldId="267"/>
            <ac:spMk id="3" creationId="{822EF3EF-D163-AB94-E925-BEF9B9FD94CA}"/>
          </ac:spMkLst>
        </pc:spChg>
        <pc:spChg chg="mod">
          <ac:chgData name="Ketelyn Medina" userId="4342a56e1256850b" providerId="LiveId" clId="{D9E85A92-43FB-436A-B1D2-0C6858F241BF}" dt="2024-05-07T20:25:15.494" v="2431" actId="14100"/>
          <ac:spMkLst>
            <pc:docMk/>
            <pc:sldMk cId="1747762861" sldId="267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7" creationId="{72BD38EC-C48E-9A15-D6E5-A742FF2A2F61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8" creationId="{18C96C03-B129-60F1-9C1A-B69489AAD9BF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9" creationId="{9CBB9F1A-917F-2CC5-0937-18661ABD430A}"/>
          </ac:spMkLst>
        </pc:spChg>
        <pc:spChg chg="mod ord">
          <ac:chgData name="Ketelyn Medina" userId="4342a56e1256850b" providerId="LiveId" clId="{D9E85A92-43FB-436A-B1D2-0C6858F241BF}" dt="2024-05-07T20:31:20.360" v="2491" actId="14100"/>
          <ac:spMkLst>
            <pc:docMk/>
            <pc:sldMk cId="1747762861" sldId="26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18:27:00.726" v="1960"/>
          <ac:spMkLst>
            <pc:docMk/>
            <pc:sldMk cId="1747762861" sldId="267"/>
            <ac:spMk id="11" creationId="{3A144451-BCDA-8D46-D3B8-A3CE4BEC4C8C}"/>
          </ac:spMkLst>
        </pc:spChg>
        <pc:spChg chg="add mod">
          <ac:chgData name="Ketelyn Medina" userId="4342a56e1256850b" providerId="LiveId" clId="{D9E85A92-43FB-436A-B1D2-0C6858F241BF}" dt="2024-05-07T18:27:15.581" v="1964" actId="1076"/>
          <ac:spMkLst>
            <pc:docMk/>
            <pc:sldMk cId="1747762861" sldId="267"/>
            <ac:spMk id="12" creationId="{3B37BB3E-E603-8E13-D3E7-603AFF4E6F94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4" creationId="{88467ED2-1972-635F-9B68-EF5EC395F7C6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5" creationId="{FC82DC97-860E-5B57-3A22-DA0F254F474B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6" creationId="{A4BCD9F9-B0DC-6611-3BD2-32CBF44FED2A}"/>
          </ac:spMkLst>
        </pc:spChg>
        <pc:spChg chg="mod">
          <ac:chgData name="Ketelyn Medina" userId="4342a56e1256850b" providerId="LiveId" clId="{D9E85A92-43FB-436A-B1D2-0C6858F241BF}" dt="2024-05-07T18:27:05.741" v="1962"/>
          <ac:spMkLst>
            <pc:docMk/>
            <pc:sldMk cId="1747762861" sldId="267"/>
            <ac:spMk id="17" creationId="{66451A6B-A9AB-FA5D-055B-4CFBA29FCFD0}"/>
          </ac:spMkLst>
        </pc:spChg>
        <pc:spChg chg="add del mod">
          <ac:chgData name="Ketelyn Medina" userId="4342a56e1256850b" providerId="LiveId" clId="{D9E85A92-43FB-436A-B1D2-0C6858F241BF}" dt="2024-05-07T20:24:46.050" v="2430" actId="478"/>
          <ac:spMkLst>
            <pc:docMk/>
            <pc:sldMk cId="1747762861" sldId="267"/>
            <ac:spMk id="18" creationId="{7555F001-41F7-F30F-ED3B-3BBB657A3F2D}"/>
          </ac:spMkLst>
        </pc:spChg>
        <pc:spChg chg="del mod topLvl">
          <ac:chgData name="Ketelyn Medina" userId="4342a56e1256850b" providerId="LiveId" clId="{D9E85A92-43FB-436A-B1D2-0C6858F241BF}" dt="2024-05-07T20:24:44.383" v="2428" actId="478"/>
          <ac:spMkLst>
            <pc:docMk/>
            <pc:sldMk cId="1747762861" sldId="267"/>
            <ac:spMk id="20" creationId="{804E1F2D-19C6-A3A7-7C68-9F8D13EE6B06}"/>
          </ac:spMkLst>
        </pc:spChg>
        <pc:spChg chg="del mod topLvl">
          <ac:chgData name="Ketelyn Medina" userId="4342a56e1256850b" providerId="LiveId" clId="{D9E85A92-43FB-436A-B1D2-0C6858F241BF}" dt="2024-05-07T20:24:43.970" v="2427" actId="478"/>
          <ac:spMkLst>
            <pc:docMk/>
            <pc:sldMk cId="1747762861" sldId="267"/>
            <ac:spMk id="21" creationId="{75409303-6F7A-9C3D-8A7E-9D0EE6BAF660}"/>
          </ac:spMkLst>
        </pc:spChg>
        <pc:spChg chg="del mod topLvl">
          <ac:chgData name="Ketelyn Medina" userId="4342a56e1256850b" providerId="LiveId" clId="{D9E85A92-43FB-436A-B1D2-0C6858F241BF}" dt="2024-05-07T20:24:41.753" v="2426" actId="478"/>
          <ac:spMkLst>
            <pc:docMk/>
            <pc:sldMk cId="1747762861" sldId="267"/>
            <ac:spMk id="22" creationId="{CEE80050-A2B7-C2C1-114D-8E13A1F66829}"/>
          </ac:spMkLst>
        </pc:spChg>
        <pc:spChg chg="del mod topLvl">
          <ac:chgData name="Ketelyn Medina" userId="4342a56e1256850b" providerId="LiveId" clId="{D9E85A92-43FB-436A-B1D2-0C6858F241BF}" dt="2024-05-07T20:24:41.275" v="2425" actId="478"/>
          <ac:spMkLst>
            <pc:docMk/>
            <pc:sldMk cId="1747762861" sldId="267"/>
            <ac:spMk id="23" creationId="{CE0A272F-B80D-54A6-0769-80A9524F1C1A}"/>
          </ac:spMkLst>
        </pc:spChg>
        <pc:spChg chg="add del mod">
          <ac:chgData name="Ketelyn Medina" userId="4342a56e1256850b" providerId="LiveId" clId="{D9E85A92-43FB-436A-B1D2-0C6858F241BF}" dt="2024-05-07T20:24:29.407" v="2411" actId="478"/>
          <ac:spMkLst>
            <pc:docMk/>
            <pc:sldMk cId="1747762861" sldId="267"/>
            <ac:spMk id="24" creationId="{889124D8-800D-89F0-0380-5E400A12F0B9}"/>
          </ac:spMkLst>
        </pc:spChg>
        <pc:spChg chg="del mod topLvl">
          <ac:chgData name="Ketelyn Medina" userId="4342a56e1256850b" providerId="LiveId" clId="{D9E85A92-43FB-436A-B1D2-0C6858F241BF}" dt="2024-05-07T20:24:30.909" v="2413" actId="478"/>
          <ac:spMkLst>
            <pc:docMk/>
            <pc:sldMk cId="1747762861" sldId="267"/>
            <ac:spMk id="26" creationId="{5C260413-CC7B-AE46-8EE6-1FE86FA1174F}"/>
          </ac:spMkLst>
        </pc:spChg>
        <pc:spChg chg="del mod topLvl">
          <ac:chgData name="Ketelyn Medina" userId="4342a56e1256850b" providerId="LiveId" clId="{D9E85A92-43FB-436A-B1D2-0C6858F241BF}" dt="2024-05-07T20:24:30.346" v="2412" actId="478"/>
          <ac:spMkLst>
            <pc:docMk/>
            <pc:sldMk cId="1747762861" sldId="267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19:49:36.579" v="2002" actId="478"/>
          <ac:spMkLst>
            <pc:docMk/>
            <pc:sldMk cId="1747762861" sldId="267"/>
            <ac:spMk id="28" creationId="{E822CDD2-434E-CC51-D1D9-D6BC2918B6D9}"/>
          </ac:spMkLst>
        </pc:spChg>
        <pc:spChg chg="del mod">
          <ac:chgData name="Ketelyn Medina" userId="4342a56e1256850b" providerId="LiveId" clId="{D9E85A92-43FB-436A-B1D2-0C6858F241BF}" dt="2024-05-07T19:49:33.232" v="2001" actId="478"/>
          <ac:spMkLst>
            <pc:docMk/>
            <pc:sldMk cId="1747762861" sldId="267"/>
            <ac:spMk id="29" creationId="{EDD4E9CD-D4B8-E58B-06BF-0A4AF60E3DB8}"/>
          </ac:spMkLst>
        </pc:spChg>
        <pc:spChg chg="add del mod">
          <ac:chgData name="Ketelyn Medina" userId="4342a56e1256850b" providerId="LiveId" clId="{D9E85A92-43FB-436A-B1D2-0C6858F241BF}" dt="2024-05-07T20:24:36.157" v="2420" actId="478"/>
          <ac:spMkLst>
            <pc:docMk/>
            <pc:sldMk cId="1747762861" sldId="267"/>
            <ac:spMk id="31" creationId="{4B3DAABE-2FB9-49DA-D678-A47A310D0348}"/>
          </ac:spMkLst>
        </pc:spChg>
        <pc:spChg chg="add del mod">
          <ac:chgData name="Ketelyn Medina" userId="4342a56e1256850b" providerId="LiveId" clId="{D9E85A92-43FB-436A-B1D2-0C6858F241BF}" dt="2024-05-07T20:24:33.968" v="2416" actId="478"/>
          <ac:spMkLst>
            <pc:docMk/>
            <pc:sldMk cId="1747762861" sldId="267"/>
            <ac:spMk id="33" creationId="{33F046F4-0B74-E188-0135-4FCDB4EE86EA}"/>
          </ac:spMkLst>
        </pc:spChg>
        <pc:spChg chg="add del mod">
          <ac:chgData name="Ketelyn Medina" userId="4342a56e1256850b" providerId="LiveId" clId="{D9E85A92-43FB-436A-B1D2-0C6858F241BF}" dt="2024-05-07T20:24:31.810" v="2414" actId="478"/>
          <ac:spMkLst>
            <pc:docMk/>
            <pc:sldMk cId="1747762861" sldId="267"/>
            <ac:spMk id="35" creationId="{E96B1747-D618-FFB1-2341-46E6183CD91F}"/>
          </ac:spMkLst>
        </pc:spChg>
        <pc:spChg chg="add del mod">
          <ac:chgData name="Ketelyn Medina" userId="4342a56e1256850b" providerId="LiveId" clId="{D9E85A92-43FB-436A-B1D2-0C6858F241BF}" dt="2024-05-07T20:24:37.086" v="2421" actId="478"/>
          <ac:spMkLst>
            <pc:docMk/>
            <pc:sldMk cId="1747762861" sldId="267"/>
            <ac:spMk id="37" creationId="{DC6FBC7E-62DC-FFBA-EFB8-8738C7AD50A1}"/>
          </ac:spMkLst>
        </pc:spChg>
        <pc:spChg chg="add del mod">
          <ac:chgData name="Ketelyn Medina" userId="4342a56e1256850b" providerId="LiveId" clId="{D9E85A92-43FB-436A-B1D2-0C6858F241BF}" dt="2024-05-07T20:24:39.744" v="2424" actId="478"/>
          <ac:spMkLst>
            <pc:docMk/>
            <pc:sldMk cId="1747762861" sldId="267"/>
            <ac:spMk id="39" creationId="{2240A211-4941-4432-4557-74FF58A0D98B}"/>
          </ac:spMkLst>
        </pc:spChg>
        <pc:grpChg chg="add del mod">
          <ac:chgData name="Ketelyn Medina" userId="4342a56e1256850b" providerId="LiveId" clId="{D9E85A92-43FB-436A-B1D2-0C6858F241BF}" dt="2024-05-07T19:48:39.842" v="1989" actId="478"/>
          <ac:grpSpMkLst>
            <pc:docMk/>
            <pc:sldMk cId="1747762861" sldId="267"/>
            <ac:grpSpMk id="5" creationId="{B6F996A0-BE1C-3504-2FC7-DF2216FDE5E1}"/>
          </ac:grpSpMkLst>
        </pc:grpChg>
        <pc:grpChg chg="add mod">
          <ac:chgData name="Ketelyn Medina" userId="4342a56e1256850b" providerId="LiveId" clId="{D9E85A92-43FB-436A-B1D2-0C6858F241BF}" dt="2024-05-07T18:27:15.581" v="1964" actId="1076"/>
          <ac:grpSpMkLst>
            <pc:docMk/>
            <pc:sldMk cId="1747762861" sldId="267"/>
            <ac:grpSpMk id="13" creationId="{6848532A-EC57-81AD-FB30-FA82B6DC07C6}"/>
          </ac:grpSpMkLst>
        </pc:grpChg>
        <pc:grpChg chg="add del mod">
          <ac:chgData name="Ketelyn Medina" userId="4342a56e1256850b" providerId="LiveId" clId="{D9E85A92-43FB-436A-B1D2-0C6858F241BF}" dt="2024-05-07T19:58:37.651" v="2074" actId="165"/>
          <ac:grpSpMkLst>
            <pc:docMk/>
            <pc:sldMk cId="1747762861" sldId="267"/>
            <ac:grpSpMk id="19" creationId="{DF95EE78-8B43-7C6A-1487-2064F75D7C4B}"/>
          </ac:grpSpMkLst>
        </pc:grpChg>
        <pc:grpChg chg="add del mod">
          <ac:chgData name="Ketelyn Medina" userId="4342a56e1256850b" providerId="LiveId" clId="{D9E85A92-43FB-436A-B1D2-0C6858F241BF}" dt="2024-05-07T19:58:44.586" v="2075" actId="165"/>
          <ac:grpSpMkLst>
            <pc:docMk/>
            <pc:sldMk cId="1747762861" sldId="267"/>
            <ac:grpSpMk id="25" creationId="{6157869E-8EA8-CDEB-B498-F4CAC73BD8A2}"/>
          </ac:grpSpMkLst>
        </pc:grpChg>
        <pc:picChg chg="add del mod">
          <ac:chgData name="Ketelyn Medina" userId="4342a56e1256850b" providerId="LiveId" clId="{D9E85A92-43FB-436A-B1D2-0C6858F241BF}" dt="2024-05-07T20:24:35.061" v="2418" actId="478"/>
          <ac:picMkLst>
            <pc:docMk/>
            <pc:sldMk cId="1747762861" sldId="267"/>
            <ac:picMk id="30" creationId="{6565F3EC-79BD-33E2-220E-AFBC1EB2F52D}"/>
          </ac:picMkLst>
        </pc:picChg>
        <pc:picChg chg="add del mod">
          <ac:chgData name="Ketelyn Medina" userId="4342a56e1256850b" providerId="LiveId" clId="{D9E85A92-43FB-436A-B1D2-0C6858F241BF}" dt="2024-05-07T20:24:34.539" v="2417" actId="478"/>
          <ac:picMkLst>
            <pc:docMk/>
            <pc:sldMk cId="1747762861" sldId="267"/>
            <ac:picMk id="32" creationId="{621EB4DD-BF54-98DD-76D6-F7F0E0D21131}"/>
          </ac:picMkLst>
        </pc:picChg>
        <pc:picChg chg="add del mod">
          <ac:chgData name="Ketelyn Medina" userId="4342a56e1256850b" providerId="LiveId" clId="{D9E85A92-43FB-436A-B1D2-0C6858F241BF}" dt="2024-05-07T20:24:33.018" v="2415" actId="478"/>
          <ac:picMkLst>
            <pc:docMk/>
            <pc:sldMk cId="1747762861" sldId="267"/>
            <ac:picMk id="34" creationId="{1A501108-50E5-9FB0-FF32-0FC639168265}"/>
          </ac:picMkLst>
        </pc:picChg>
        <pc:picChg chg="add del mod">
          <ac:chgData name="Ketelyn Medina" userId="4342a56e1256850b" providerId="LiveId" clId="{D9E85A92-43FB-436A-B1D2-0C6858F241BF}" dt="2024-05-07T20:24:38.466" v="2422" actId="478"/>
          <ac:picMkLst>
            <pc:docMk/>
            <pc:sldMk cId="1747762861" sldId="267"/>
            <ac:picMk id="36" creationId="{837A907B-8D8E-A5EC-3FAA-62661C18D568}"/>
          </ac:picMkLst>
        </pc:picChg>
        <pc:picChg chg="add del mod">
          <ac:chgData name="Ketelyn Medina" userId="4342a56e1256850b" providerId="LiveId" clId="{D9E85A92-43FB-436A-B1D2-0C6858F241BF}" dt="2024-05-07T20:24:39.254" v="2423" actId="478"/>
          <ac:picMkLst>
            <pc:docMk/>
            <pc:sldMk cId="1747762861" sldId="267"/>
            <ac:picMk id="38" creationId="{4CEACF1C-D623-4611-A1F7-242E978AFB58}"/>
          </ac:picMkLst>
        </pc:picChg>
        <pc:picChg chg="add mod">
          <ac:chgData name="Ketelyn Medina" userId="4342a56e1256850b" providerId="LiveId" clId="{D9E85A92-43FB-436A-B1D2-0C6858F241BF}" dt="2024-05-07T20:31:21.153" v="2502" actId="14100"/>
          <ac:picMkLst>
            <pc:docMk/>
            <pc:sldMk cId="1747762861" sldId="267"/>
            <ac:picMk id="40" creationId="{969E77DD-1999-88E7-BE51-374FEB3B4350}"/>
          </ac:picMkLst>
        </pc:picChg>
      </pc:sldChg>
      <pc:sldChg chg="addSp delSp modSp add del mod delAnim modAnim">
        <pc:chgData name="Ketelyn Medina" userId="4342a56e1256850b" providerId="LiveId" clId="{D9E85A92-43FB-436A-B1D2-0C6858F241BF}" dt="2024-05-07T20:32:56.160" v="2507" actId="47"/>
        <pc:sldMkLst>
          <pc:docMk/>
          <pc:sldMk cId="1026654647" sldId="268"/>
        </pc:sldMkLst>
        <pc:spChg chg="mod">
          <ac:chgData name="Ketelyn Medina" userId="4342a56e1256850b" providerId="LiveId" clId="{D9E85A92-43FB-436A-B1D2-0C6858F241BF}" dt="2024-05-07T20:20:24.738" v="2372" actId="1076"/>
          <ac:spMkLst>
            <pc:docMk/>
            <pc:sldMk cId="1026654647" sldId="268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20:26.341" v="2375" actId="14100"/>
          <ac:spMkLst>
            <pc:docMk/>
            <pc:sldMk cId="1026654647" sldId="268"/>
            <ac:spMk id="6" creationId="{BE6CC7C1-64F6-2C22-1D1B-6E38255E38A3}"/>
          </ac:spMkLst>
        </pc:spChg>
        <pc:spChg chg="del mod">
          <ac:chgData name="Ketelyn Medina" userId="4342a56e1256850b" providerId="LiveId" clId="{D9E85A92-43FB-436A-B1D2-0C6858F241BF}" dt="2024-05-07T20:19:48.684" v="2365" actId="478"/>
          <ac:spMkLst>
            <pc:docMk/>
            <pc:sldMk cId="1026654647" sldId="268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10:41.380" v="2222" actId="478"/>
          <ac:spMkLst>
            <pc:docMk/>
            <pc:sldMk cId="1026654647" sldId="268"/>
            <ac:spMk id="18" creationId="{7555F001-41F7-F30F-ED3B-3BBB657A3F2D}"/>
          </ac:spMkLst>
        </pc:spChg>
        <pc:spChg chg="del">
          <ac:chgData name="Ketelyn Medina" userId="4342a56e1256850b" providerId="LiveId" clId="{D9E85A92-43FB-436A-B1D2-0C6858F241BF}" dt="2024-05-07T20:10:40.870" v="2221" actId="478"/>
          <ac:spMkLst>
            <pc:docMk/>
            <pc:sldMk cId="1026654647" sldId="268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10:40.067" v="2220" actId="478"/>
          <ac:spMkLst>
            <pc:docMk/>
            <pc:sldMk cId="1026654647" sldId="268"/>
            <ac:spMk id="21" creationId="{75409303-6F7A-9C3D-8A7E-9D0EE6BAF660}"/>
          </ac:spMkLst>
        </pc:spChg>
        <pc:spChg chg="del mod">
          <ac:chgData name="Ketelyn Medina" userId="4342a56e1256850b" providerId="LiveId" clId="{D9E85A92-43FB-436A-B1D2-0C6858F241BF}" dt="2024-05-07T20:10:47.680" v="2227" actId="478"/>
          <ac:spMkLst>
            <pc:docMk/>
            <pc:sldMk cId="1026654647" sldId="268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10:45.475" v="2225" actId="478"/>
          <ac:spMkLst>
            <pc:docMk/>
            <pc:sldMk cId="1026654647" sldId="268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10:48.763" v="2228" actId="478"/>
          <ac:spMkLst>
            <pc:docMk/>
            <pc:sldMk cId="1026654647" sldId="268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10:42.940" v="2223" actId="478"/>
          <ac:spMkLst>
            <pc:docMk/>
            <pc:sldMk cId="1026654647" sldId="268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10:44.031" v="2224" actId="478"/>
          <ac:spMkLst>
            <pc:docMk/>
            <pc:sldMk cId="1026654647" sldId="268"/>
            <ac:spMk id="27" creationId="{68A0AF3F-6472-710E-A8BB-1165C2128B2C}"/>
          </ac:spMkLst>
        </pc:spChg>
        <pc:spChg chg="del mod">
          <ac:chgData name="Ketelyn Medina" userId="4342a56e1256850b" providerId="LiveId" clId="{D9E85A92-43FB-436A-B1D2-0C6858F241BF}" dt="2024-05-07T20:10:56.551" v="2235" actId="478"/>
          <ac:spMkLst>
            <pc:docMk/>
            <pc:sldMk cId="1026654647" sldId="268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10:54.392" v="2233" actId="478"/>
          <ac:spMkLst>
            <pc:docMk/>
            <pc:sldMk cId="1026654647" sldId="268"/>
            <ac:spMk id="33" creationId="{33F046F4-0B74-E188-0135-4FCDB4EE86EA}"/>
          </ac:spMkLst>
        </pc:spChg>
        <pc:spChg chg="del mod">
          <ac:chgData name="Ketelyn Medina" userId="4342a56e1256850b" providerId="LiveId" clId="{D9E85A92-43FB-436A-B1D2-0C6858F241BF}" dt="2024-05-07T20:10:51.478" v="2230" actId="478"/>
          <ac:spMkLst>
            <pc:docMk/>
            <pc:sldMk cId="1026654647" sldId="268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11:01.027" v="2240" actId="478"/>
          <ac:spMkLst>
            <pc:docMk/>
            <pc:sldMk cId="1026654647" sldId="268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11:08.553" v="2241" actId="478"/>
          <ac:spMkLst>
            <pc:docMk/>
            <pc:sldMk cId="1026654647" sldId="268"/>
            <ac:spMk id="39" creationId="{2240A211-4941-4432-4557-74FF58A0D98B}"/>
          </ac:spMkLst>
        </pc:spChg>
        <pc:picChg chg="add mod">
          <ac:chgData name="Ketelyn Medina" userId="4342a56e1256850b" providerId="LiveId" clId="{D9E85A92-43FB-436A-B1D2-0C6858F241BF}" dt="2024-05-07T20:21:12.581" v="2376" actId="1076"/>
          <ac:picMkLst>
            <pc:docMk/>
            <pc:sldMk cId="1026654647" sldId="268"/>
            <ac:picMk id="3" creationId="{89656922-DC92-E863-BE4A-9314B6EA00E2}"/>
          </ac:picMkLst>
        </pc:picChg>
        <pc:picChg chg="del">
          <ac:chgData name="Ketelyn Medina" userId="4342a56e1256850b" providerId="LiveId" clId="{D9E85A92-43FB-436A-B1D2-0C6858F241BF}" dt="2024-05-07T20:10:52.891" v="2231" actId="478"/>
          <ac:picMkLst>
            <pc:docMk/>
            <pc:sldMk cId="1026654647" sldId="268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10:57.957" v="2236" actId="478"/>
          <ac:picMkLst>
            <pc:docMk/>
            <pc:sldMk cId="1026654647" sldId="268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10:58.633" v="2237" actId="478"/>
          <ac:picMkLst>
            <pc:docMk/>
            <pc:sldMk cId="1026654647" sldId="268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10:59.159" v="2238" actId="478"/>
          <ac:picMkLst>
            <pc:docMk/>
            <pc:sldMk cId="1026654647" sldId="268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10:59.642" v="2239" actId="478"/>
          <ac:picMkLst>
            <pc:docMk/>
            <pc:sldMk cId="1026654647" sldId="268"/>
            <ac:picMk id="38" creationId="{4CEACF1C-D623-4611-A1F7-242E978AFB58}"/>
          </ac:picMkLst>
        </pc:picChg>
      </pc:sldChg>
      <pc:sldChg chg="delSp modSp add del mod delAnim modAnim">
        <pc:chgData name="Ketelyn Medina" userId="4342a56e1256850b" providerId="LiveId" clId="{D9E85A92-43FB-436A-B1D2-0C6858F241BF}" dt="2024-05-07T20:32:50.264" v="2505" actId="47"/>
        <pc:sldMkLst>
          <pc:docMk/>
          <pc:sldMk cId="3898150428" sldId="269"/>
        </pc:sldMkLst>
        <pc:spChg chg="mod ord">
          <ac:chgData name="Ketelyn Medina" userId="4342a56e1256850b" providerId="LiveId" clId="{D9E85A92-43FB-436A-B1D2-0C6858F241BF}" dt="2024-05-07T20:22:57.697" v="2403" actId="167"/>
          <ac:spMkLst>
            <pc:docMk/>
            <pc:sldMk cId="3898150428" sldId="269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0:22:38.718" v="2398" actId="1076"/>
          <ac:spMkLst>
            <pc:docMk/>
            <pc:sldMk cId="3898150428" sldId="269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21:24.954" v="2378" actId="478"/>
          <ac:spMkLst>
            <pc:docMk/>
            <pc:sldMk cId="3898150428" sldId="269"/>
            <ac:spMk id="18" creationId="{7555F001-41F7-F30F-ED3B-3BBB657A3F2D}"/>
          </ac:spMkLst>
        </pc:spChg>
        <pc:spChg chg="del mod">
          <ac:chgData name="Ketelyn Medina" userId="4342a56e1256850b" providerId="LiveId" clId="{D9E85A92-43FB-436A-B1D2-0C6858F241BF}" dt="2024-05-07T20:21:28.923" v="2380" actId="478"/>
          <ac:spMkLst>
            <pc:docMk/>
            <pc:sldMk cId="3898150428" sldId="269"/>
            <ac:spMk id="20" creationId="{804E1F2D-19C6-A3A7-7C68-9F8D13EE6B06}"/>
          </ac:spMkLst>
        </pc:spChg>
        <pc:spChg chg="del">
          <ac:chgData name="Ketelyn Medina" userId="4342a56e1256850b" providerId="LiveId" clId="{D9E85A92-43FB-436A-B1D2-0C6858F241BF}" dt="2024-05-07T20:21:30.527" v="2381" actId="478"/>
          <ac:spMkLst>
            <pc:docMk/>
            <pc:sldMk cId="3898150428" sldId="269"/>
            <ac:spMk id="21" creationId="{75409303-6F7A-9C3D-8A7E-9D0EE6BAF660}"/>
          </ac:spMkLst>
        </pc:spChg>
        <pc:spChg chg="del">
          <ac:chgData name="Ketelyn Medina" userId="4342a56e1256850b" providerId="LiveId" clId="{D9E85A92-43FB-436A-B1D2-0C6858F241BF}" dt="2024-05-07T20:21:32.704" v="2382" actId="478"/>
          <ac:spMkLst>
            <pc:docMk/>
            <pc:sldMk cId="3898150428" sldId="269"/>
            <ac:spMk id="22" creationId="{CEE80050-A2B7-C2C1-114D-8E13A1F66829}"/>
          </ac:spMkLst>
        </pc:spChg>
        <pc:spChg chg="del">
          <ac:chgData name="Ketelyn Medina" userId="4342a56e1256850b" providerId="LiveId" clId="{D9E85A92-43FB-436A-B1D2-0C6858F241BF}" dt="2024-05-07T20:21:33.871" v="2383" actId="478"/>
          <ac:spMkLst>
            <pc:docMk/>
            <pc:sldMk cId="3898150428" sldId="269"/>
            <ac:spMk id="23" creationId="{CE0A272F-B80D-54A6-0769-80A9524F1C1A}"/>
          </ac:spMkLst>
        </pc:spChg>
        <pc:spChg chg="del">
          <ac:chgData name="Ketelyn Medina" userId="4342a56e1256850b" providerId="LiveId" clId="{D9E85A92-43FB-436A-B1D2-0C6858F241BF}" dt="2024-05-07T20:21:36.436" v="2386" actId="478"/>
          <ac:spMkLst>
            <pc:docMk/>
            <pc:sldMk cId="3898150428" sldId="269"/>
            <ac:spMk id="24" creationId="{889124D8-800D-89F0-0380-5E400A12F0B9}"/>
          </ac:spMkLst>
        </pc:spChg>
        <pc:spChg chg="del">
          <ac:chgData name="Ketelyn Medina" userId="4342a56e1256850b" providerId="LiveId" clId="{D9E85A92-43FB-436A-B1D2-0C6858F241BF}" dt="2024-05-07T20:21:35.655" v="2385" actId="478"/>
          <ac:spMkLst>
            <pc:docMk/>
            <pc:sldMk cId="3898150428" sldId="269"/>
            <ac:spMk id="26" creationId="{5C260413-CC7B-AE46-8EE6-1FE86FA1174F}"/>
          </ac:spMkLst>
        </pc:spChg>
        <pc:spChg chg="del">
          <ac:chgData name="Ketelyn Medina" userId="4342a56e1256850b" providerId="LiveId" clId="{D9E85A92-43FB-436A-B1D2-0C6858F241BF}" dt="2024-05-07T20:21:35.072" v="2384" actId="478"/>
          <ac:spMkLst>
            <pc:docMk/>
            <pc:sldMk cId="3898150428" sldId="269"/>
            <ac:spMk id="27" creationId="{68A0AF3F-6472-710E-A8BB-1165C2128B2C}"/>
          </ac:spMkLst>
        </pc:spChg>
        <pc:spChg chg="del">
          <ac:chgData name="Ketelyn Medina" userId="4342a56e1256850b" providerId="LiveId" clId="{D9E85A92-43FB-436A-B1D2-0C6858F241BF}" dt="2024-05-07T20:22:28.680" v="2394" actId="478"/>
          <ac:spMkLst>
            <pc:docMk/>
            <pc:sldMk cId="3898150428" sldId="269"/>
            <ac:spMk id="31" creationId="{4B3DAABE-2FB9-49DA-D678-A47A310D0348}"/>
          </ac:spMkLst>
        </pc:spChg>
        <pc:spChg chg="del">
          <ac:chgData name="Ketelyn Medina" userId="4342a56e1256850b" providerId="LiveId" clId="{D9E85A92-43FB-436A-B1D2-0C6858F241BF}" dt="2024-05-07T20:21:37.407" v="2387" actId="478"/>
          <ac:spMkLst>
            <pc:docMk/>
            <pc:sldMk cId="3898150428" sldId="269"/>
            <ac:spMk id="33" creationId="{33F046F4-0B74-E188-0135-4FCDB4EE86EA}"/>
          </ac:spMkLst>
        </pc:spChg>
        <pc:spChg chg="del">
          <ac:chgData name="Ketelyn Medina" userId="4342a56e1256850b" providerId="LiveId" clId="{D9E85A92-43FB-436A-B1D2-0C6858F241BF}" dt="2024-05-07T20:22:32.824" v="2396" actId="478"/>
          <ac:spMkLst>
            <pc:docMk/>
            <pc:sldMk cId="3898150428" sldId="269"/>
            <ac:spMk id="35" creationId="{E96B1747-D618-FFB1-2341-46E6183CD91F}"/>
          </ac:spMkLst>
        </pc:spChg>
        <pc:spChg chg="del">
          <ac:chgData name="Ketelyn Medina" userId="4342a56e1256850b" providerId="LiveId" clId="{D9E85A92-43FB-436A-B1D2-0C6858F241BF}" dt="2024-05-07T20:21:46.633" v="2389" actId="478"/>
          <ac:spMkLst>
            <pc:docMk/>
            <pc:sldMk cId="3898150428" sldId="269"/>
            <ac:spMk id="37" creationId="{DC6FBC7E-62DC-FFBA-EFB8-8738C7AD50A1}"/>
          </ac:spMkLst>
        </pc:spChg>
        <pc:spChg chg="del">
          <ac:chgData name="Ketelyn Medina" userId="4342a56e1256850b" providerId="LiveId" clId="{D9E85A92-43FB-436A-B1D2-0C6858F241BF}" dt="2024-05-07T20:21:45.057" v="2388" actId="478"/>
          <ac:spMkLst>
            <pc:docMk/>
            <pc:sldMk cId="3898150428" sldId="269"/>
            <ac:spMk id="39" creationId="{2240A211-4941-4432-4557-74FF58A0D98B}"/>
          </ac:spMkLst>
        </pc:spChg>
        <pc:picChg chg="del">
          <ac:chgData name="Ketelyn Medina" userId="4342a56e1256850b" providerId="LiveId" clId="{D9E85A92-43FB-436A-B1D2-0C6858F241BF}" dt="2024-05-07T20:22:29.736" v="2395" actId="478"/>
          <ac:picMkLst>
            <pc:docMk/>
            <pc:sldMk cId="3898150428" sldId="269"/>
            <ac:picMk id="30" creationId="{6565F3EC-79BD-33E2-220E-AFBC1EB2F52D}"/>
          </ac:picMkLst>
        </pc:picChg>
        <pc:picChg chg="del">
          <ac:chgData name="Ketelyn Medina" userId="4342a56e1256850b" providerId="LiveId" clId="{D9E85A92-43FB-436A-B1D2-0C6858F241BF}" dt="2024-05-07T20:21:49.155" v="2391" actId="478"/>
          <ac:picMkLst>
            <pc:docMk/>
            <pc:sldMk cId="3898150428" sldId="269"/>
            <ac:picMk id="32" creationId="{621EB4DD-BF54-98DD-76D6-F7F0E0D21131}"/>
          </ac:picMkLst>
        </pc:picChg>
        <pc:picChg chg="del">
          <ac:chgData name="Ketelyn Medina" userId="4342a56e1256850b" providerId="LiveId" clId="{D9E85A92-43FB-436A-B1D2-0C6858F241BF}" dt="2024-05-07T20:21:48.629" v="2390" actId="478"/>
          <ac:picMkLst>
            <pc:docMk/>
            <pc:sldMk cId="3898150428" sldId="269"/>
            <ac:picMk id="34" creationId="{1A501108-50E5-9FB0-FF32-0FC639168265}"/>
          </ac:picMkLst>
        </pc:picChg>
        <pc:picChg chg="del">
          <ac:chgData name="Ketelyn Medina" userId="4342a56e1256850b" providerId="LiveId" clId="{D9E85A92-43FB-436A-B1D2-0C6858F241BF}" dt="2024-05-07T20:21:49.592" v="2392" actId="478"/>
          <ac:picMkLst>
            <pc:docMk/>
            <pc:sldMk cId="3898150428" sldId="269"/>
            <ac:picMk id="36" creationId="{837A907B-8D8E-A5EC-3FAA-62661C18D568}"/>
          </ac:picMkLst>
        </pc:picChg>
        <pc:picChg chg="del">
          <ac:chgData name="Ketelyn Medina" userId="4342a56e1256850b" providerId="LiveId" clId="{D9E85A92-43FB-436A-B1D2-0C6858F241BF}" dt="2024-05-07T20:22:03.577" v="2393" actId="478"/>
          <ac:picMkLst>
            <pc:docMk/>
            <pc:sldMk cId="3898150428" sldId="269"/>
            <ac:picMk id="38" creationId="{4CEACF1C-D623-4611-A1F7-242E978AFB58}"/>
          </ac:picMkLst>
        </pc:picChg>
      </pc:sldChg>
      <pc:sldChg chg="addSp delSp modSp add mod modAnim">
        <pc:chgData name="Ketelyn Medina" userId="4342a56e1256850b" providerId="LiveId" clId="{D9E85A92-43FB-436A-B1D2-0C6858F241BF}" dt="2024-05-07T20:46:21.254" v="2681" actId="115"/>
        <pc:sldMkLst>
          <pc:docMk/>
          <pc:sldMk cId="2509374342" sldId="270"/>
        </pc:sldMkLst>
        <pc:spChg chg="mod ord">
          <ac:chgData name="Ketelyn Medina" userId="4342a56e1256850b" providerId="LiveId" clId="{D9E85A92-43FB-436A-B1D2-0C6858F241BF}" dt="2024-05-07T20:40:47.797" v="2612" actId="1076"/>
          <ac:spMkLst>
            <pc:docMk/>
            <pc:sldMk cId="2509374342" sldId="270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0:35:59.608" v="2559" actId="14100"/>
          <ac:spMkLst>
            <pc:docMk/>
            <pc:sldMk cId="2509374342" sldId="270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0:39.376" v="2610" actId="14100"/>
          <ac:spMkLst>
            <pc:docMk/>
            <pc:sldMk cId="2509374342" sldId="270"/>
            <ac:spMk id="6" creationId="{BE6CC7C1-64F6-2C22-1D1B-6E38255E38A3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7" creationId="{7194A9DB-945F-3F33-291F-30DF4D3C728A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8" creationId="{9E100D88-F495-061C-BAD1-8C1AAD11EC44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9" creationId="{B16F0024-A01F-191C-75ED-98FB412EFD5B}"/>
          </ac:spMkLst>
        </pc:spChg>
        <pc:spChg chg="mod ord">
          <ac:chgData name="Ketelyn Medina" userId="4342a56e1256850b" providerId="LiveId" clId="{D9E85A92-43FB-436A-B1D2-0C6858F241BF}" dt="2024-05-07T20:40:43.085" v="2611" actId="1076"/>
          <ac:spMkLst>
            <pc:docMk/>
            <pc:sldMk cId="2509374342" sldId="270"/>
            <ac:spMk id="10" creationId="{D54E57F3-B9A4-6DE6-7445-479A854293A0}"/>
          </ac:spMkLst>
        </pc:spChg>
        <pc:spChg chg="mod topLvl">
          <ac:chgData name="Ketelyn Medina" userId="4342a56e1256850b" providerId="LiveId" clId="{D9E85A92-43FB-436A-B1D2-0C6858F241BF}" dt="2024-05-07T20:36:18.943" v="2563" actId="165"/>
          <ac:spMkLst>
            <pc:docMk/>
            <pc:sldMk cId="2509374342" sldId="270"/>
            <ac:spMk id="11" creationId="{DA05CA5E-CCF5-F98A-D8F1-FB0E7C9EFEC1}"/>
          </ac:spMkLst>
        </pc:spChg>
        <pc:spChg chg="add mod">
          <ac:chgData name="Ketelyn Medina" userId="4342a56e1256850b" providerId="LiveId" clId="{D9E85A92-43FB-436A-B1D2-0C6858F241BF}" dt="2024-05-07T20:35:56.879" v="2558" actId="14100"/>
          <ac:spMkLst>
            <pc:docMk/>
            <pc:sldMk cId="2509374342" sldId="270"/>
            <ac:spMk id="12" creationId="{F03A3F65-B9E6-DCB3-F187-F1A832AECF56}"/>
          </ac:spMkLst>
        </pc:spChg>
        <pc:spChg chg="mod topLvl">
          <ac:chgData name="Ketelyn Medina" userId="4342a56e1256850b" providerId="LiveId" clId="{D9E85A92-43FB-436A-B1D2-0C6858F241BF}" dt="2024-05-07T20:36:33.993" v="2574" actId="20577"/>
          <ac:spMkLst>
            <pc:docMk/>
            <pc:sldMk cId="2509374342" sldId="270"/>
            <ac:spMk id="14" creationId="{E2123D25-871F-0181-05A7-5B35045735AE}"/>
          </ac:spMkLst>
        </pc:spChg>
        <pc:spChg chg="mod topLvl">
          <ac:chgData name="Ketelyn Medina" userId="4342a56e1256850b" providerId="LiveId" clId="{D9E85A92-43FB-436A-B1D2-0C6858F241BF}" dt="2024-05-07T20:36:39.573" v="2584" actId="20577"/>
          <ac:spMkLst>
            <pc:docMk/>
            <pc:sldMk cId="2509374342" sldId="270"/>
            <ac:spMk id="15" creationId="{4360445D-D84E-38FD-D7FD-4EE9C9F6317C}"/>
          </ac:spMkLst>
        </pc:spChg>
        <pc:spChg chg="del mod topLvl">
          <ac:chgData name="Ketelyn Medina" userId="4342a56e1256850b" providerId="LiveId" clId="{D9E85A92-43FB-436A-B1D2-0C6858F241BF}" dt="2024-05-07T20:36:21.915" v="2565" actId="478"/>
          <ac:spMkLst>
            <pc:docMk/>
            <pc:sldMk cId="2509374342" sldId="270"/>
            <ac:spMk id="16" creationId="{585C9B8E-16BD-E8B6-83C2-6E40A3E1F8A3}"/>
          </ac:spMkLst>
        </pc:spChg>
        <pc:spChg chg="del mod topLvl">
          <ac:chgData name="Ketelyn Medina" userId="4342a56e1256850b" providerId="LiveId" clId="{D9E85A92-43FB-436A-B1D2-0C6858F241BF}" dt="2024-05-07T20:36:21.148" v="2564" actId="478"/>
          <ac:spMkLst>
            <pc:docMk/>
            <pc:sldMk cId="2509374342" sldId="270"/>
            <ac:spMk id="17" creationId="{5867BDE5-EEB7-BAA7-DD34-13C7AE0919DB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19" creationId="{FB1A30E1-3C5A-573E-5D5A-FF9CAF4F0EEC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1" creationId="{58ACCBF5-A481-35BC-4EC5-C1F303685AB5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3" creationId="{D10B4AE9-DE8C-35D3-184A-33C9FED249C7}"/>
          </ac:spMkLst>
        </pc:spChg>
        <pc:spChg chg="add mod">
          <ac:chgData name="Ketelyn Medina" userId="4342a56e1256850b" providerId="LiveId" clId="{D9E85A92-43FB-436A-B1D2-0C6858F241BF}" dt="2024-05-07T20:41:10.307" v="2615" actId="1076"/>
          <ac:spMkLst>
            <pc:docMk/>
            <pc:sldMk cId="2509374342" sldId="270"/>
            <ac:spMk id="25" creationId="{06045EB2-5652-82C8-AA86-064ADE3EF657}"/>
          </ac:spMkLst>
        </pc:spChg>
        <pc:spChg chg="add mod">
          <ac:chgData name="Ketelyn Medina" userId="4342a56e1256850b" providerId="LiveId" clId="{D9E85A92-43FB-436A-B1D2-0C6858F241BF}" dt="2024-05-07T20:46:21.254" v="2681" actId="115"/>
          <ac:spMkLst>
            <pc:docMk/>
            <pc:sldMk cId="2509374342" sldId="270"/>
            <ac:spMk id="27" creationId="{3AEE6111-7CB8-C4B2-67E7-15DA62A8CD63}"/>
          </ac:spMkLst>
        </pc:spChg>
        <pc:grpChg chg="add del mod">
          <ac:chgData name="Ketelyn Medina" userId="4342a56e1256850b" providerId="LiveId" clId="{D9E85A92-43FB-436A-B1D2-0C6858F241BF}" dt="2024-05-07T20:36:18.943" v="2563" actId="165"/>
          <ac:grpSpMkLst>
            <pc:docMk/>
            <pc:sldMk cId="2509374342" sldId="270"/>
            <ac:grpSpMk id="5" creationId="{328D67B2-34CD-3FB4-B60C-0672C9DDD89B}"/>
          </ac:grpSpMkLst>
        </pc:grpChg>
        <pc:grpChg chg="add del mod">
          <ac:chgData name="Ketelyn Medina" userId="4342a56e1256850b" providerId="LiveId" clId="{D9E85A92-43FB-436A-B1D2-0C6858F241BF}" dt="2024-05-07T20:36:13.720" v="2562" actId="165"/>
          <ac:grpSpMkLst>
            <pc:docMk/>
            <pc:sldMk cId="2509374342" sldId="270"/>
            <ac:grpSpMk id="13" creationId="{A3F2F04C-8550-078D-0C70-4B20CAAAE1B1}"/>
          </ac:grpSpMkLst>
        </pc:grp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18" creationId="{3563F913-7598-D826-7DB1-2A991E86AEAF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0" creationId="{490DC08E-2C0B-8E8E-3C02-FE70034EABBC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2" creationId="{6A78E242-473D-F8B7-61FF-160E7A8E2F06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4" creationId="{2554D1B0-1CFE-6C15-7625-E86D0343D1DB}"/>
          </ac:picMkLst>
        </pc:picChg>
        <pc:picChg chg="add mod">
          <ac:chgData name="Ketelyn Medina" userId="4342a56e1256850b" providerId="LiveId" clId="{D9E85A92-43FB-436A-B1D2-0C6858F241BF}" dt="2024-05-07T20:41:10.307" v="2615" actId="1076"/>
          <ac:picMkLst>
            <pc:docMk/>
            <pc:sldMk cId="2509374342" sldId="270"/>
            <ac:picMk id="26" creationId="{690AF0FD-A10B-A21C-29B8-D7C841785BE7}"/>
          </ac:picMkLst>
        </pc:picChg>
      </pc:sldChg>
      <pc:sldChg chg="add del setBg">
        <pc:chgData name="Ketelyn Medina" userId="4342a56e1256850b" providerId="LiveId" clId="{D9E85A92-43FB-436A-B1D2-0C6858F241BF}" dt="2024-05-07T20:35:13.383" v="2539"/>
        <pc:sldMkLst>
          <pc:docMk/>
          <pc:sldMk cId="3904705219" sldId="271"/>
        </pc:sldMkLst>
      </pc:sldChg>
      <pc:sldChg chg="addSp delSp modSp add mod modTransition delAnim modAnim">
        <pc:chgData name="Ketelyn Medina" userId="4342a56e1256850b" providerId="LiveId" clId="{D9E85A92-43FB-436A-B1D2-0C6858F241BF}" dt="2024-05-08T19:52:49.850" v="5300" actId="1076"/>
        <pc:sldMkLst>
          <pc:docMk/>
          <pc:sldMk cId="4220190681" sldId="271"/>
        </pc:sldMkLst>
        <pc:spChg chg="mod">
          <ac:chgData name="Ketelyn Medina" userId="4342a56e1256850b" providerId="LiveId" clId="{D9E85A92-43FB-436A-B1D2-0C6858F241BF}" dt="2024-05-07T20:45:22.868" v="2677" actId="1076"/>
          <ac:spMkLst>
            <pc:docMk/>
            <pc:sldMk cId="4220190681" sldId="27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0:43:18.680" v="2620" actId="478"/>
          <ac:spMkLst>
            <pc:docMk/>
            <pc:sldMk cId="4220190681" sldId="271"/>
            <ac:spMk id="3" creationId="{930A4A72-6573-5E96-F28B-04851B8A4289}"/>
          </ac:spMkLst>
        </pc:spChg>
        <pc:spChg chg="mod">
          <ac:chgData name="Ketelyn Medina" userId="4342a56e1256850b" providerId="LiveId" clId="{D9E85A92-43FB-436A-B1D2-0C6858F241BF}" dt="2024-05-07T20:44:43.333" v="2665" actId="1076"/>
          <ac:spMkLst>
            <pc:docMk/>
            <pc:sldMk cId="4220190681" sldId="271"/>
            <ac:spMk id="6" creationId="{BE6CC7C1-64F6-2C22-1D1B-6E38255E38A3}"/>
          </ac:spMkLst>
        </pc:spChg>
        <pc:spChg chg="del">
          <ac:chgData name="Ketelyn Medina" userId="4342a56e1256850b" providerId="LiveId" clId="{D9E85A92-43FB-436A-B1D2-0C6858F241BF}" dt="2024-05-07T20:43:16.812" v="2618" actId="478"/>
          <ac:spMkLst>
            <pc:docMk/>
            <pc:sldMk cId="4220190681" sldId="271"/>
            <ac:spMk id="7" creationId="{7194A9DB-945F-3F33-291F-30DF4D3C728A}"/>
          </ac:spMkLst>
        </pc:spChg>
        <pc:spChg chg="del">
          <ac:chgData name="Ketelyn Medina" userId="4342a56e1256850b" providerId="LiveId" clId="{D9E85A92-43FB-436A-B1D2-0C6858F241BF}" dt="2024-05-07T20:43:23.182" v="2627" actId="478"/>
          <ac:spMkLst>
            <pc:docMk/>
            <pc:sldMk cId="4220190681" sldId="271"/>
            <ac:spMk id="8" creationId="{9E100D88-F495-061C-BAD1-8C1AAD11EC44}"/>
          </ac:spMkLst>
        </pc:spChg>
        <pc:spChg chg="del">
          <ac:chgData name="Ketelyn Medina" userId="4342a56e1256850b" providerId="LiveId" clId="{D9E85A92-43FB-436A-B1D2-0C6858F241BF}" dt="2024-05-07T20:43:17.939" v="2619" actId="478"/>
          <ac:spMkLst>
            <pc:docMk/>
            <pc:sldMk cId="4220190681" sldId="271"/>
            <ac:spMk id="9" creationId="{B16F0024-A01F-191C-75ED-98FB412EFD5B}"/>
          </ac:spMkLst>
        </pc:spChg>
        <pc:spChg chg="mod">
          <ac:chgData name="Ketelyn Medina" userId="4342a56e1256850b" providerId="LiveId" clId="{D9E85A92-43FB-436A-B1D2-0C6858F241BF}" dt="2024-05-07T20:45:20.248" v="2676" actId="1076"/>
          <ac:spMkLst>
            <pc:docMk/>
            <pc:sldMk cId="4220190681" sldId="271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7T20:43:23.978" v="2628" actId="478"/>
          <ac:spMkLst>
            <pc:docMk/>
            <pc:sldMk cId="4220190681" sldId="271"/>
            <ac:spMk id="11" creationId="{DA05CA5E-CCF5-F98A-D8F1-FB0E7C9EFEC1}"/>
          </ac:spMkLst>
        </pc:spChg>
        <pc:spChg chg="del">
          <ac:chgData name="Ketelyn Medina" userId="4342a56e1256850b" providerId="LiveId" clId="{D9E85A92-43FB-436A-B1D2-0C6858F241BF}" dt="2024-05-07T20:43:19.100" v="2621" actId="478"/>
          <ac:spMkLst>
            <pc:docMk/>
            <pc:sldMk cId="4220190681" sldId="271"/>
            <ac:spMk id="12" creationId="{F03A3F65-B9E6-DCB3-F187-F1A832AECF56}"/>
          </ac:spMkLst>
        </pc:spChg>
        <pc:spChg chg="del mod">
          <ac:chgData name="Ketelyn Medina" userId="4342a56e1256850b" providerId="LiveId" clId="{D9E85A92-43FB-436A-B1D2-0C6858F241BF}" dt="2024-05-07T20:43:20.202" v="2623" actId="478"/>
          <ac:spMkLst>
            <pc:docMk/>
            <pc:sldMk cId="4220190681" sldId="271"/>
            <ac:spMk id="14" creationId="{E2123D25-871F-0181-05A7-5B35045735AE}"/>
          </ac:spMkLst>
        </pc:spChg>
        <pc:spChg chg="del mod">
          <ac:chgData name="Ketelyn Medina" userId="4342a56e1256850b" providerId="LiveId" clId="{D9E85A92-43FB-436A-B1D2-0C6858F241BF}" dt="2024-05-07T20:43:22.106" v="2626" actId="478"/>
          <ac:spMkLst>
            <pc:docMk/>
            <pc:sldMk cId="4220190681" sldId="271"/>
            <ac:spMk id="15" creationId="{4360445D-D84E-38FD-D7FD-4EE9C9F6317C}"/>
          </ac:spMkLst>
        </pc:spChg>
        <pc:spChg chg="del">
          <ac:chgData name="Ketelyn Medina" userId="4342a56e1256850b" providerId="LiveId" clId="{D9E85A92-43FB-436A-B1D2-0C6858F241BF}" dt="2024-05-07T20:43:24.706" v="2629" actId="478"/>
          <ac:spMkLst>
            <pc:docMk/>
            <pc:sldMk cId="4220190681" sldId="271"/>
            <ac:spMk id="19" creationId="{FB1A30E1-3C5A-573E-5D5A-FF9CAF4F0EEC}"/>
          </ac:spMkLst>
        </pc:spChg>
        <pc:spChg chg="del">
          <ac:chgData name="Ketelyn Medina" userId="4342a56e1256850b" providerId="LiveId" clId="{D9E85A92-43FB-436A-B1D2-0C6858F241BF}" dt="2024-05-07T20:43:25.848" v="2631" actId="478"/>
          <ac:spMkLst>
            <pc:docMk/>
            <pc:sldMk cId="4220190681" sldId="271"/>
            <ac:spMk id="21" creationId="{58ACCBF5-A481-35BC-4EC5-C1F303685AB5}"/>
          </ac:spMkLst>
        </pc:spChg>
        <pc:spChg chg="del">
          <ac:chgData name="Ketelyn Medina" userId="4342a56e1256850b" providerId="LiveId" clId="{D9E85A92-43FB-436A-B1D2-0C6858F241BF}" dt="2024-05-07T20:43:31.962" v="2640" actId="478"/>
          <ac:spMkLst>
            <pc:docMk/>
            <pc:sldMk cId="4220190681" sldId="271"/>
            <ac:spMk id="23" creationId="{D10B4AE9-DE8C-35D3-184A-33C9FED249C7}"/>
          </ac:spMkLst>
        </pc:spChg>
        <pc:spChg chg="del mod">
          <ac:chgData name="Ketelyn Medina" userId="4342a56e1256850b" providerId="LiveId" clId="{D9E85A92-43FB-436A-B1D2-0C6858F241BF}" dt="2024-05-07T20:43:30.563" v="2638" actId="478"/>
          <ac:spMkLst>
            <pc:docMk/>
            <pc:sldMk cId="4220190681" sldId="271"/>
            <ac:spMk id="25" creationId="{06045EB2-5652-82C8-AA86-064ADE3EF657}"/>
          </ac:spMkLst>
        </pc:spChg>
        <pc:spChg chg="del">
          <ac:chgData name="Ketelyn Medina" userId="4342a56e1256850b" providerId="LiveId" clId="{D9E85A92-43FB-436A-B1D2-0C6858F241BF}" dt="2024-05-07T20:43:31.261" v="2639" actId="478"/>
          <ac:spMkLst>
            <pc:docMk/>
            <pc:sldMk cId="4220190681" sldId="271"/>
            <ac:spMk id="27" creationId="{3AEE6111-7CB8-C4B2-67E7-15DA62A8CD63}"/>
          </ac:spMkLst>
        </pc:spChg>
        <pc:picChg chg="add mod">
          <ac:chgData name="Ketelyn Medina" userId="4342a56e1256850b" providerId="LiveId" clId="{D9E85A92-43FB-436A-B1D2-0C6858F241BF}" dt="2024-05-08T19:52:49.850" v="5300" actId="1076"/>
          <ac:picMkLst>
            <pc:docMk/>
            <pc:sldMk cId="4220190681" sldId="271"/>
            <ac:picMk id="3" creationId="{BB1A47EE-E9A0-C299-141C-A63E9EB064ED}"/>
          </ac:picMkLst>
        </pc:picChg>
        <pc:picChg chg="add mod">
          <ac:chgData name="Ketelyn Medina" userId="4342a56e1256850b" providerId="LiveId" clId="{D9E85A92-43FB-436A-B1D2-0C6858F241BF}" dt="2024-05-07T20:45:40.155" v="2679" actId="14100"/>
          <ac:picMkLst>
            <pc:docMk/>
            <pc:sldMk cId="4220190681" sldId="271"/>
            <ac:picMk id="5" creationId="{3CBC838A-222C-9698-6FCE-C4B6492D1DBC}"/>
          </ac:picMkLst>
        </pc:picChg>
        <pc:picChg chg="del">
          <ac:chgData name="Ketelyn Medina" userId="4342a56e1256850b" providerId="LiveId" clId="{D9E85A92-43FB-436A-B1D2-0C6858F241BF}" dt="2024-05-07T20:43:25.056" v="2630" actId="478"/>
          <ac:picMkLst>
            <pc:docMk/>
            <pc:sldMk cId="4220190681" sldId="271"/>
            <ac:picMk id="18" creationId="{3563F913-7598-D826-7DB1-2A991E86AEAF}"/>
          </ac:picMkLst>
        </pc:picChg>
        <pc:picChg chg="del">
          <ac:chgData name="Ketelyn Medina" userId="4342a56e1256850b" providerId="LiveId" clId="{D9E85A92-43FB-436A-B1D2-0C6858F241BF}" dt="2024-05-07T20:43:26.260" v="2632" actId="478"/>
          <ac:picMkLst>
            <pc:docMk/>
            <pc:sldMk cId="4220190681" sldId="271"/>
            <ac:picMk id="20" creationId="{490DC08E-2C0B-8E8E-3C02-FE70034EABBC}"/>
          </ac:picMkLst>
        </pc:picChg>
        <pc:picChg chg="del">
          <ac:chgData name="Ketelyn Medina" userId="4342a56e1256850b" providerId="LiveId" clId="{D9E85A92-43FB-436A-B1D2-0C6858F241BF}" dt="2024-05-07T20:43:26.608" v="2633" actId="478"/>
          <ac:picMkLst>
            <pc:docMk/>
            <pc:sldMk cId="4220190681" sldId="271"/>
            <ac:picMk id="22" creationId="{6A78E242-473D-F8B7-61FF-160E7A8E2F06}"/>
          </ac:picMkLst>
        </pc:picChg>
        <pc:picChg chg="del mod">
          <ac:chgData name="Ketelyn Medina" userId="4342a56e1256850b" providerId="LiveId" clId="{D9E85A92-43FB-436A-B1D2-0C6858F241BF}" dt="2024-05-07T20:43:27.176" v="2635" actId="478"/>
          <ac:picMkLst>
            <pc:docMk/>
            <pc:sldMk cId="4220190681" sldId="271"/>
            <ac:picMk id="24" creationId="{2554D1B0-1CFE-6C15-7625-E86D0343D1DB}"/>
          </ac:picMkLst>
        </pc:picChg>
        <pc:picChg chg="del">
          <ac:chgData name="Ketelyn Medina" userId="4342a56e1256850b" providerId="LiveId" clId="{D9E85A92-43FB-436A-B1D2-0C6858F241BF}" dt="2024-05-07T20:43:28.979" v="2637" actId="478"/>
          <ac:picMkLst>
            <pc:docMk/>
            <pc:sldMk cId="4220190681" sldId="271"/>
            <ac:picMk id="26" creationId="{690AF0FD-A10B-A21C-29B8-D7C841785BE7}"/>
          </ac:picMkLst>
        </pc:picChg>
      </pc:sldChg>
      <pc:sldChg chg="addSp delSp modSp add del mod">
        <pc:chgData name="Ketelyn Medina" userId="4342a56e1256850b" providerId="LiveId" clId="{D9E85A92-43FB-436A-B1D2-0C6858F241BF}" dt="2024-05-07T20:59:50.109" v="2857" actId="47"/>
        <pc:sldMkLst>
          <pc:docMk/>
          <pc:sldMk cId="3590238144" sldId="272"/>
        </pc:sldMkLst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3" creationId="{0D1DFB2C-EC2F-A3DA-3E26-EF76096FA632}"/>
          </ac:grpSpMkLst>
        </pc:grpChg>
        <pc:grpChg chg="add mod">
          <ac:chgData name="Ketelyn Medina" userId="4342a56e1256850b" providerId="LiveId" clId="{D9E85A92-43FB-436A-B1D2-0C6858F241BF}" dt="2024-05-07T20:49:30.375" v="2686" actId="1076"/>
          <ac:grpSpMkLst>
            <pc:docMk/>
            <pc:sldMk cId="3590238144" sldId="272"/>
            <ac:grpSpMk id="17" creationId="{D2F833FB-E36C-B8EB-47EE-E175951F1899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5" creationId="{F93B0497-BA34-ECE2-F9DB-99257E12269D}"/>
          </ac:grpSpMkLst>
        </pc:grpChg>
        <pc:grpChg chg="add mod">
          <ac:chgData name="Ketelyn Medina" userId="4342a56e1256850b" providerId="LiveId" clId="{D9E85A92-43FB-436A-B1D2-0C6858F241BF}" dt="2024-05-07T20:49:42.525" v="2689" actId="1076"/>
          <ac:grpSpMkLst>
            <pc:docMk/>
            <pc:sldMk cId="3590238144" sldId="272"/>
            <ac:grpSpMk id="39" creationId="{89045858-9692-C7E8-652D-221ECADE1B0D}"/>
          </ac:grpSpMkLst>
        </pc:grp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3" creationId="{3E96C225-DB4C-CEA0-18DE-A0028A7BBC7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7" creationId="{B91D2B61-9333-46D1-5F39-30208E2EABC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8" creationId="{35E7F65A-81CF-0506-2626-C2FB49E15185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9" creationId="{89B3AF3E-C1AA-9E97-D703-B7BEC11D20A4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1" creationId="{E5816981-D6F1-0F86-5D2E-9C2FDC07DF8F}"/>
          </ac:graphicFrameMkLst>
        </pc:graphicFrameChg>
        <pc:graphicFrameChg chg="add mod">
          <ac:chgData name="Ketelyn Medina" userId="4342a56e1256850b" providerId="LiveId" clId="{D9E85A92-43FB-436A-B1D2-0C6858F241BF}" dt="2024-05-07T20:49:30.375" v="2686" actId="1076"/>
          <ac:graphicFrameMkLst>
            <pc:docMk/>
            <pc:sldMk cId="3590238144" sldId="272"/>
            <ac:graphicFrameMk id="12" creationId="{9C2913A5-D51E-C6A4-3E82-A2FDC20D5446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29" creationId="{AAC47F0B-3B99-9D0D-E7FC-44C138D4B0AC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0" creationId="{BC0AA1D3-01E6-5172-38AF-38CDA901DB3B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1" creationId="{435C467C-E6F8-6CDF-5927-2D0C19F4D631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2" creationId="{6BBEF79C-8682-3D93-A84A-AEA2358267FE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3" creationId="{BF2D4ED1-A2E6-F68D-1F35-AAE57A7B908F}"/>
          </ac:graphicFrameMkLst>
        </pc:graphicFrameChg>
        <pc:graphicFrameChg chg="add mod">
          <ac:chgData name="Ketelyn Medina" userId="4342a56e1256850b" providerId="LiveId" clId="{D9E85A92-43FB-436A-B1D2-0C6858F241BF}" dt="2024-05-07T20:49:42.525" v="2689" actId="1076"/>
          <ac:graphicFrameMkLst>
            <pc:docMk/>
            <pc:sldMk cId="3590238144" sldId="272"/>
            <ac:graphicFrameMk id="34" creationId="{D1AEFCBC-EFD1-FA29-5C3B-FBA3655B2439}"/>
          </ac:graphicFrameMkLst>
        </pc:graphicFrameChg>
        <pc:picChg chg="del">
          <ac:chgData name="Ketelyn Medina" userId="4342a56e1256850b" providerId="LiveId" clId="{D9E85A92-43FB-436A-B1D2-0C6858F241BF}" dt="2024-05-07T20:49:13.949" v="2683" actId="478"/>
          <ac:picMkLst>
            <pc:docMk/>
            <pc:sldMk cId="3590238144" sldId="272"/>
            <ac:picMk id="5" creationId="{3CBC838A-222C-9698-6FCE-C4B6492D1DBC}"/>
          </ac:picMkLst>
        </pc:pic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4" creationId="{A636ADCE-2580-4159-1CFA-5AB7A71EEDD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5" creationId="{5CDB99A6-A944-037A-6831-EE7C9AAF17A6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6" creationId="{C0E6A28B-C8C4-8949-0442-743AF3C235D0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8" creationId="{D11886B2-8031-ABDA-F0D0-371B8739A677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19" creationId="{9C1503A6-C84F-32A2-C94D-70B2C7422D62}"/>
          </ac:cxnSpMkLst>
        </pc:cxnChg>
        <pc:cxnChg chg="mod">
          <ac:chgData name="Ketelyn Medina" userId="4342a56e1256850b" providerId="LiveId" clId="{D9E85A92-43FB-436A-B1D2-0C6858F241BF}" dt="2024-05-07T20:49:15.019" v="2684"/>
          <ac:cxnSpMkLst>
            <pc:docMk/>
            <pc:sldMk cId="3590238144" sldId="272"/>
            <ac:cxnSpMk id="20" creationId="{BBC9724C-5469-B764-CC07-9FA582435336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1" creationId="{69F83EF2-046B-0D24-1309-8B31C9E4B9D8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2" creationId="{12CE1330-1926-5988-8EC7-F8977EA431B2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3" creationId="{D0110EFA-3518-B4FB-1800-96C64FAE62BE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4" creationId="{B8C58320-9469-E7AC-B384-D980A7A35CC4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5" creationId="{6A47418C-03A1-88E3-3ECC-3206321502FA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6" creationId="{8C4357FB-3F30-9958-E7F4-724B132CAA49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7" creationId="{2C7BEE5B-CBF2-0C7D-FD23-019EC33C8451}"/>
          </ac:cxnSpMkLst>
        </pc:cxnChg>
        <pc:cxnChg chg="add mod">
          <ac:chgData name="Ketelyn Medina" userId="4342a56e1256850b" providerId="LiveId" clId="{D9E85A92-43FB-436A-B1D2-0C6858F241BF}" dt="2024-05-07T20:49:30.375" v="2686" actId="1076"/>
          <ac:cxnSpMkLst>
            <pc:docMk/>
            <pc:sldMk cId="3590238144" sldId="272"/>
            <ac:cxnSpMk id="28" creationId="{19985828-941C-A2D5-425D-73C28E6C69D7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6" creationId="{B09137D4-46FF-7ED1-6F21-67C85526D863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7" creationId="{4267CC0E-5D91-8D7E-5620-0C745C9A823C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38" creationId="{547F5E54-BFA7-7FBA-C59A-6D04C40246CE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0" creationId="{180732D3-39E1-083B-F9F4-D6ADFF76A81B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1" creationId="{467BEC2E-FE4D-4889-1BAF-77EA152DF62A}"/>
          </ac:cxnSpMkLst>
        </pc:cxnChg>
        <pc:cxnChg chg="mod">
          <ac:chgData name="Ketelyn Medina" userId="4342a56e1256850b" providerId="LiveId" clId="{D9E85A92-43FB-436A-B1D2-0C6858F241BF}" dt="2024-05-07T20:49:35.255" v="2687"/>
          <ac:cxnSpMkLst>
            <pc:docMk/>
            <pc:sldMk cId="3590238144" sldId="272"/>
            <ac:cxnSpMk id="42" creationId="{571FD421-43C2-8C73-1773-4F80A84A1978}"/>
          </ac:cxnSpMkLst>
        </pc:cxnChg>
        <pc:cxnChg chg="add mod">
          <ac:chgData name="Ketelyn Medina" userId="4342a56e1256850b" providerId="LiveId" clId="{D9E85A92-43FB-436A-B1D2-0C6858F241BF}" dt="2024-05-07T20:51:09.591" v="2804" actId="1037"/>
          <ac:cxnSpMkLst>
            <pc:docMk/>
            <pc:sldMk cId="3590238144" sldId="272"/>
            <ac:cxnSpMk id="43" creationId="{F50C42A3-EDE8-7E59-5AB1-10F04EA52F80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4" creationId="{46BD23C6-631E-EB66-5055-DE65D36776C6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5" creationId="{D24D0E18-0B5A-14D8-7112-6185C53C4D8B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6" creationId="{0D0F5D0A-553F-1A76-242E-46F8DFDE0391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7" creationId="{0D1B1877-8522-6D44-7202-BCDB7247E1D9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8" creationId="{402E88E1-847F-B8D1-12B0-1E4181FA72D4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49" creationId="{128AE780-59B7-AAEF-53BA-70210D5939E2}"/>
          </ac:cxnSpMkLst>
        </pc:cxnChg>
        <pc:cxnChg chg="add mod">
          <ac:chgData name="Ketelyn Medina" userId="4342a56e1256850b" providerId="LiveId" clId="{D9E85A92-43FB-436A-B1D2-0C6858F241BF}" dt="2024-05-07T20:49:42.525" v="2689" actId="1076"/>
          <ac:cxnSpMkLst>
            <pc:docMk/>
            <pc:sldMk cId="3590238144" sldId="272"/>
            <ac:cxnSpMk id="50" creationId="{3B501EDE-B727-6F81-8920-79869D943A4B}"/>
          </ac:cxnSpMkLst>
        </pc:cxnChg>
        <pc:cxnChg chg="add mod">
          <ac:chgData name="Ketelyn Medina" userId="4342a56e1256850b" providerId="LiveId" clId="{D9E85A92-43FB-436A-B1D2-0C6858F241BF}" dt="2024-05-07T20:51:01.651" v="2800" actId="1037"/>
          <ac:cxnSpMkLst>
            <pc:docMk/>
            <pc:sldMk cId="3590238144" sldId="272"/>
            <ac:cxnSpMk id="51" creationId="{1E7F6F32-EBBC-70BE-7D1C-81A348F38E34}"/>
          </ac:cxnSpMkLst>
        </pc:cxnChg>
        <pc:cxnChg chg="add mod">
          <ac:chgData name="Ketelyn Medina" userId="4342a56e1256850b" providerId="LiveId" clId="{D9E85A92-43FB-436A-B1D2-0C6858F241BF}" dt="2024-05-07T20:51:14.558" v="2806" actId="1037"/>
          <ac:cxnSpMkLst>
            <pc:docMk/>
            <pc:sldMk cId="3590238144" sldId="272"/>
            <ac:cxnSpMk id="52" creationId="{E716A54E-C84B-0482-6EA9-31F81459F3BA}"/>
          </ac:cxnSpMkLst>
        </pc:cxnChg>
      </pc:sldChg>
      <pc:sldChg chg="delSp modSp add mod modTransition">
        <pc:chgData name="Ketelyn Medina" userId="4342a56e1256850b" providerId="LiveId" clId="{D9E85A92-43FB-436A-B1D2-0C6858F241BF}" dt="2024-05-07T20:59:04.815" v="2848"/>
        <pc:sldMkLst>
          <pc:docMk/>
          <pc:sldMk cId="2488406587" sldId="273"/>
        </pc:sldMkLst>
        <pc:spChg chg="mod">
          <ac:chgData name="Ketelyn Medina" userId="4342a56e1256850b" providerId="LiveId" clId="{D9E85A92-43FB-436A-B1D2-0C6858F241BF}" dt="2024-05-07T20:53:53.366" v="2829" actId="14100"/>
          <ac:spMkLst>
            <pc:docMk/>
            <pc:sldMk cId="2488406587" sldId="27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0:54:36.293" v="2830" actId="1076"/>
          <ac:spMkLst>
            <pc:docMk/>
            <pc:sldMk cId="2488406587" sldId="273"/>
            <ac:spMk id="6" creationId="{BE6CC7C1-64F6-2C22-1D1B-6E38255E38A3}"/>
          </ac:spMkLst>
        </pc:spChg>
        <pc:picChg chg="del">
          <ac:chgData name="Ketelyn Medina" userId="4342a56e1256850b" providerId="LiveId" clId="{D9E85A92-43FB-436A-B1D2-0C6858F241BF}" dt="2024-05-07T20:52:53.584" v="2808" actId="478"/>
          <ac:picMkLst>
            <pc:docMk/>
            <pc:sldMk cId="2488406587" sldId="273"/>
            <ac:picMk id="5" creationId="{3CBC838A-222C-9698-6FCE-C4B6492D1DBC}"/>
          </ac:picMkLst>
        </pc:picChg>
      </pc:sldChg>
      <pc:sldChg chg="addSp modSp add mod modTransition">
        <pc:chgData name="Ketelyn Medina" userId="4342a56e1256850b" providerId="LiveId" clId="{D9E85A92-43FB-436A-B1D2-0C6858F241BF}" dt="2024-05-07T21:01:09.372" v="2862"/>
        <pc:sldMkLst>
          <pc:docMk/>
          <pc:sldMk cId="3171059994" sldId="274"/>
        </pc:sldMkLst>
        <pc:spChg chg="mod">
          <ac:chgData name="Ketelyn Medina" userId="4342a56e1256850b" providerId="LiveId" clId="{D9E85A92-43FB-436A-B1D2-0C6858F241BF}" dt="2024-05-07T20:54:44.765" v="2832" actId="1076"/>
          <ac:spMkLst>
            <pc:docMk/>
            <pc:sldMk cId="3171059994" sldId="274"/>
            <ac:spMk id="6" creationId="{BE6CC7C1-64F6-2C22-1D1B-6E38255E38A3}"/>
          </ac:spMkLst>
        </pc:s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2" creationId="{40EFCEF6-4ACA-21DA-B42F-D172564F039C}"/>
          </ac:grpSpMkLst>
        </pc:grpChg>
        <pc:grpChg chg="add mod">
          <ac:chgData name="Ketelyn Medina" userId="4342a56e1256850b" providerId="LiveId" clId="{D9E85A92-43FB-436A-B1D2-0C6858F241BF}" dt="2024-05-07T20:56:04.285" v="2833"/>
          <ac:grpSpMkLst>
            <pc:docMk/>
            <pc:sldMk cId="3171059994" sldId="274"/>
            <ac:grpSpMk id="16" creationId="{94518133-D7FA-879B-C09A-FE61AC463B93}"/>
          </ac:grpSpMkLst>
        </pc:grpChg>
        <pc:grpChg chg="add mod ord">
          <ac:chgData name="Ketelyn Medina" userId="4342a56e1256850b" providerId="LiveId" clId="{D9E85A92-43FB-436A-B1D2-0C6858F241BF}" dt="2024-05-07T20:56:28.871" v="2838" actId="167"/>
          <ac:grpSpMkLst>
            <pc:docMk/>
            <pc:sldMk cId="3171059994" sldId="274"/>
            <ac:grpSpMk id="30" creationId="{DD5B2CBA-D96E-3C66-E6E7-414A8BF450D8}"/>
          </ac:grpSpMkLst>
        </pc:grp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3" creationId="{ABBED712-4368-4D50-A6A8-EF14729E19F9}"/>
          </ac:graphicFrameMkLst>
        </pc:graphicFrameChg>
        <pc:graphicFrameChg chg="add mod ord">
          <ac:chgData name="Ketelyn Medina" userId="4342a56e1256850b" providerId="LiveId" clId="{D9E85A92-43FB-436A-B1D2-0C6858F241BF}" dt="2024-05-07T20:57:01.903" v="2840" actId="166"/>
          <ac:graphicFrameMkLst>
            <pc:docMk/>
            <pc:sldMk cId="3171059994" sldId="274"/>
            <ac:graphicFrameMk id="5" creationId="{7D812495-653C-B0DD-7BCB-36F052C5CFA3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7" creationId="{6C0B1078-3852-40EB-4F34-0D00D494E801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8" creationId="{C5E3211A-E337-9D36-AB08-C70A28AE3B80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9" creationId="{3513330D-9AB3-DD27-0572-49C3F29B4CDF}"/>
          </ac:graphicFrameMkLst>
        </pc:graphicFrameChg>
        <pc:graphicFrameChg chg="add mod">
          <ac:chgData name="Ketelyn Medina" userId="4342a56e1256850b" providerId="LiveId" clId="{D9E85A92-43FB-436A-B1D2-0C6858F241BF}" dt="2024-05-07T20:56:04.285" v="2833"/>
          <ac:graphicFrameMkLst>
            <pc:docMk/>
            <pc:sldMk cId="3171059994" sldId="274"/>
            <ac:graphicFrameMk id="11" creationId="{9CFF2A3E-95DC-8C73-3241-DA5419743799}"/>
          </ac:graphicFrameMkLst>
        </pc:graphicFrame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3" creationId="{61BB0376-038D-D35D-9862-D28503825810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4" creationId="{D1AF5573-E50D-7AD6-E2A2-785B8A3A2825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5" creationId="{2A173C0C-986E-5EC5-2252-88B814042B3F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7" creationId="{8E0922A2-E6CB-6C8D-ABD7-BA91B2F15016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8" creationId="{EB22022D-7C09-832F-3D85-1C40CEA901BD}"/>
          </ac:cxnSpMkLst>
        </pc:cxnChg>
        <pc:cxnChg chg="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19" creationId="{C8D8456D-2991-7C75-FAB8-623F8027BD2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0" creationId="{E1BD641C-D617-86E5-C879-424B7D7026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1" creationId="{B173D4E6-97D3-8759-1EC8-FFBCF812CCFC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2" creationId="{49B6876A-CBDB-643F-BD5F-269A14A770EB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3" creationId="{0EE0B15D-63CA-965B-6695-CF604B01CEE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4" creationId="{0EFC0346-8589-0982-1410-4F86285BB5A9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5" creationId="{2DA84BF4-BD37-78F2-D5A8-279244590058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6" creationId="{B169C3CE-BD0E-D63B-213B-D6CE37CA25AF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7" creationId="{91E2A746-0D3C-EDD8-ACE5-0A7B3C41FDE7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8" creationId="{D0E09E50-3036-4D48-97CE-8973083F0B81}"/>
          </ac:cxnSpMkLst>
        </pc:cxnChg>
        <pc:cxnChg chg="add mod">
          <ac:chgData name="Ketelyn Medina" userId="4342a56e1256850b" providerId="LiveId" clId="{D9E85A92-43FB-436A-B1D2-0C6858F241BF}" dt="2024-05-07T20:56:04.285" v="2833"/>
          <ac:cxnSpMkLst>
            <pc:docMk/>
            <pc:sldMk cId="3171059994" sldId="274"/>
            <ac:cxnSpMk id="29" creationId="{0141F507-021B-8CB9-EF09-47353BE4D203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1" creationId="{FD4340BA-4515-D2EC-F6AC-CDA742350A5B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2" creationId="{D0443F1B-D3FA-A77F-BBC9-B90215A63C6A}"/>
          </ac:cxnSpMkLst>
        </pc:cxnChg>
        <pc:cxnChg chg="mod">
          <ac:chgData name="Ketelyn Medina" userId="4342a56e1256850b" providerId="LiveId" clId="{D9E85A92-43FB-436A-B1D2-0C6858F241BF}" dt="2024-05-07T20:56:12.363" v="2834"/>
          <ac:cxnSpMkLst>
            <pc:docMk/>
            <pc:sldMk cId="3171059994" sldId="274"/>
            <ac:cxnSpMk id="33" creationId="{5D647BF0-71F0-97F5-6700-C6FA6A51FA55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03:42.399" v="2908"/>
        <pc:sldMkLst>
          <pc:docMk/>
          <pc:sldMk cId="1434593457" sldId="275"/>
        </pc:sldMkLst>
        <pc:spChg chg="mod">
          <ac:chgData name="Ketelyn Medina" userId="4342a56e1256850b" providerId="LiveId" clId="{D9E85A92-43FB-436A-B1D2-0C6858F241BF}" dt="2024-05-07T21:02:42.495" v="2893" actId="20577"/>
          <ac:spMkLst>
            <pc:docMk/>
            <pc:sldMk cId="1434593457" sldId="275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7T21:02:48.687" v="2895" actId="1076"/>
          <ac:spMkLst>
            <pc:docMk/>
            <pc:sldMk cId="1434593457" sldId="275"/>
            <ac:spMk id="6" creationId="{BE6CC7C1-64F6-2C22-1D1B-6E38255E38A3}"/>
          </ac:spMkLst>
        </pc:spChg>
        <pc:grpChg chg="del">
          <ac:chgData name="Ketelyn Medina" userId="4342a56e1256850b" providerId="LiveId" clId="{D9E85A92-43FB-436A-B1D2-0C6858F241BF}" dt="2024-05-07T21:02:14.716" v="2876" actId="478"/>
          <ac:grpSpMkLst>
            <pc:docMk/>
            <pc:sldMk cId="1434593457" sldId="275"/>
            <ac:grpSpMk id="12" creationId="{40EFCEF6-4ACA-21DA-B42F-D172564F039C}"/>
          </ac:grpSpMkLst>
        </pc:grpChg>
        <pc:grpChg chg="del">
          <ac:chgData name="Ketelyn Medina" userId="4342a56e1256850b" providerId="LiveId" clId="{D9E85A92-43FB-436A-B1D2-0C6858F241BF}" dt="2024-05-07T21:02:12.600" v="2874" actId="478"/>
          <ac:grpSpMkLst>
            <pc:docMk/>
            <pc:sldMk cId="1434593457" sldId="275"/>
            <ac:grpSpMk id="16" creationId="{94518133-D7FA-879B-C09A-FE61AC463B93}"/>
          </ac:grpSpMkLst>
        </pc:grpChg>
        <pc:grpChg chg="del">
          <ac:chgData name="Ketelyn Medina" userId="4342a56e1256850b" providerId="LiveId" clId="{D9E85A92-43FB-436A-B1D2-0C6858F241BF}" dt="2024-05-07T21:02:07.032" v="2869" actId="478"/>
          <ac:grpSpMkLst>
            <pc:docMk/>
            <pc:sldMk cId="1434593457" sldId="275"/>
            <ac:grpSpMk id="30" creationId="{DD5B2CBA-D96E-3C66-E6E7-414A8BF450D8}"/>
          </ac:grpSpMkLst>
        </pc:grpChg>
        <pc:graphicFrameChg chg="del">
          <ac:chgData name="Ketelyn Medina" userId="4342a56e1256850b" providerId="LiveId" clId="{D9E85A92-43FB-436A-B1D2-0C6858F241BF}" dt="2024-05-07T21:02:03.776" v="2866" actId="478"/>
          <ac:graphicFrameMkLst>
            <pc:docMk/>
            <pc:sldMk cId="1434593457" sldId="275"/>
            <ac:graphicFrameMk id="3" creationId="{ABBED712-4368-4D50-A6A8-EF14729E19F9}"/>
          </ac:graphicFrameMkLst>
        </pc:graphicFrameChg>
        <pc:graphicFrameChg chg="del">
          <ac:chgData name="Ketelyn Medina" userId="4342a56e1256850b" providerId="LiveId" clId="{D9E85A92-43FB-436A-B1D2-0C6858F241BF}" dt="2024-05-07T21:02:04.764" v="2867" actId="478"/>
          <ac:graphicFrameMkLst>
            <pc:docMk/>
            <pc:sldMk cId="1434593457" sldId="275"/>
            <ac:graphicFrameMk id="5" creationId="{7D812495-653C-B0DD-7BCB-36F052C5CFA3}"/>
          </ac:graphicFrameMkLst>
        </pc:graphicFrameChg>
        <pc:graphicFrameChg chg="del">
          <ac:chgData name="Ketelyn Medina" userId="4342a56e1256850b" providerId="LiveId" clId="{D9E85A92-43FB-436A-B1D2-0C6858F241BF}" dt="2024-05-07T21:02:06.472" v="2868" actId="478"/>
          <ac:graphicFrameMkLst>
            <pc:docMk/>
            <pc:sldMk cId="1434593457" sldId="275"/>
            <ac:graphicFrameMk id="7" creationId="{6C0B1078-3852-40EB-4F34-0D00D494E801}"/>
          </ac:graphicFrameMkLst>
        </pc:graphicFrameChg>
        <pc:graphicFrameChg chg="del">
          <ac:chgData name="Ketelyn Medina" userId="4342a56e1256850b" providerId="LiveId" clId="{D9E85A92-43FB-436A-B1D2-0C6858F241BF}" dt="2024-05-07T21:02:10.909" v="2872" actId="478"/>
          <ac:graphicFrameMkLst>
            <pc:docMk/>
            <pc:sldMk cId="1434593457" sldId="275"/>
            <ac:graphicFrameMk id="8" creationId="{C5E3211A-E337-9D36-AB08-C70A28AE3B80}"/>
          </ac:graphicFrameMkLst>
        </pc:graphicFrameChg>
        <pc:graphicFrameChg chg="del">
          <ac:chgData name="Ketelyn Medina" userId="4342a56e1256850b" providerId="LiveId" clId="{D9E85A92-43FB-436A-B1D2-0C6858F241BF}" dt="2024-05-07T21:02:11.772" v="2873" actId="478"/>
          <ac:graphicFrameMkLst>
            <pc:docMk/>
            <pc:sldMk cId="1434593457" sldId="275"/>
            <ac:graphicFrameMk id="9" creationId="{3513330D-9AB3-DD27-0572-49C3F29B4CDF}"/>
          </ac:graphicFrameMkLst>
        </pc:graphicFrameChg>
        <pc:graphicFrameChg chg="del">
          <ac:chgData name="Ketelyn Medina" userId="4342a56e1256850b" providerId="LiveId" clId="{D9E85A92-43FB-436A-B1D2-0C6858F241BF}" dt="2024-05-07T21:02:13.365" v="2875" actId="478"/>
          <ac:graphicFrameMkLst>
            <pc:docMk/>
            <pc:sldMk cId="1434593457" sldId="275"/>
            <ac:graphicFrameMk id="11" creationId="{9CFF2A3E-95DC-8C73-3241-DA5419743799}"/>
          </ac:graphicFrameMkLst>
        </pc:graphicFrameChg>
        <pc:cxnChg chg="del">
          <ac:chgData name="Ketelyn Medina" userId="4342a56e1256850b" providerId="LiveId" clId="{D9E85A92-43FB-436A-B1D2-0C6858F241BF}" dt="2024-05-07T21:02:22.366" v="2879" actId="478"/>
          <ac:cxnSpMkLst>
            <pc:docMk/>
            <pc:sldMk cId="1434593457" sldId="275"/>
            <ac:cxnSpMk id="20" creationId="{E1BD641C-D617-86E5-C879-424B7D7026E7}"/>
          </ac:cxnSpMkLst>
        </pc:cxnChg>
        <pc:cxnChg chg="del">
          <ac:chgData name="Ketelyn Medina" userId="4342a56e1256850b" providerId="LiveId" clId="{D9E85A92-43FB-436A-B1D2-0C6858F241BF}" dt="2024-05-07T21:02:27.078" v="2886" actId="478"/>
          <ac:cxnSpMkLst>
            <pc:docMk/>
            <pc:sldMk cId="1434593457" sldId="275"/>
            <ac:cxnSpMk id="21" creationId="{B173D4E6-97D3-8759-1EC8-FFBCF812CCFC}"/>
          </ac:cxnSpMkLst>
        </pc:cxnChg>
        <pc:cxnChg chg="del">
          <ac:chgData name="Ketelyn Medina" userId="4342a56e1256850b" providerId="LiveId" clId="{D9E85A92-43FB-436A-B1D2-0C6858F241BF}" dt="2024-05-07T21:02:26.226" v="2885" actId="478"/>
          <ac:cxnSpMkLst>
            <pc:docMk/>
            <pc:sldMk cId="1434593457" sldId="275"/>
            <ac:cxnSpMk id="22" creationId="{49B6876A-CBDB-643F-BD5F-269A14A770EB}"/>
          </ac:cxnSpMkLst>
        </pc:cxnChg>
        <pc:cxnChg chg="del">
          <ac:chgData name="Ketelyn Medina" userId="4342a56e1256850b" providerId="LiveId" clId="{D9E85A92-43FB-436A-B1D2-0C6858F241BF}" dt="2024-05-07T21:02:25.484" v="2884" actId="478"/>
          <ac:cxnSpMkLst>
            <pc:docMk/>
            <pc:sldMk cId="1434593457" sldId="275"/>
            <ac:cxnSpMk id="23" creationId="{0EE0B15D-63CA-965B-6695-CF604B01CEEF}"/>
          </ac:cxnSpMkLst>
        </pc:cxnChg>
        <pc:cxnChg chg="del">
          <ac:chgData name="Ketelyn Medina" userId="4342a56e1256850b" providerId="LiveId" clId="{D9E85A92-43FB-436A-B1D2-0C6858F241BF}" dt="2024-05-07T21:02:25.004" v="2883" actId="478"/>
          <ac:cxnSpMkLst>
            <pc:docMk/>
            <pc:sldMk cId="1434593457" sldId="275"/>
            <ac:cxnSpMk id="24" creationId="{0EFC0346-8589-0982-1410-4F86285BB5A9}"/>
          </ac:cxnSpMkLst>
        </pc:cxnChg>
        <pc:cxnChg chg="del">
          <ac:chgData name="Ketelyn Medina" userId="4342a56e1256850b" providerId="LiveId" clId="{D9E85A92-43FB-436A-B1D2-0C6858F241BF}" dt="2024-05-07T21:02:24.166" v="2882" actId="478"/>
          <ac:cxnSpMkLst>
            <pc:docMk/>
            <pc:sldMk cId="1434593457" sldId="275"/>
            <ac:cxnSpMk id="25" creationId="{2DA84BF4-BD37-78F2-D5A8-279244590058}"/>
          </ac:cxnSpMkLst>
        </pc:cxnChg>
        <pc:cxnChg chg="del">
          <ac:chgData name="Ketelyn Medina" userId="4342a56e1256850b" providerId="LiveId" clId="{D9E85A92-43FB-436A-B1D2-0C6858F241BF}" dt="2024-05-07T21:02:23.557" v="2881" actId="478"/>
          <ac:cxnSpMkLst>
            <pc:docMk/>
            <pc:sldMk cId="1434593457" sldId="275"/>
            <ac:cxnSpMk id="26" creationId="{B169C3CE-BD0E-D63B-213B-D6CE37CA25AF}"/>
          </ac:cxnSpMkLst>
        </pc:cxnChg>
        <pc:cxnChg chg="del">
          <ac:chgData name="Ketelyn Medina" userId="4342a56e1256850b" providerId="LiveId" clId="{D9E85A92-43FB-436A-B1D2-0C6858F241BF}" dt="2024-05-07T21:02:23.014" v="2880" actId="478"/>
          <ac:cxnSpMkLst>
            <pc:docMk/>
            <pc:sldMk cId="1434593457" sldId="275"/>
            <ac:cxnSpMk id="27" creationId="{91E2A746-0D3C-EDD8-ACE5-0A7B3C41FDE7}"/>
          </ac:cxnSpMkLst>
        </pc:cxnChg>
        <pc:cxnChg chg="del">
          <ac:chgData name="Ketelyn Medina" userId="4342a56e1256850b" providerId="LiveId" clId="{D9E85A92-43FB-436A-B1D2-0C6858F241BF}" dt="2024-05-07T21:02:21.166" v="2878" actId="478"/>
          <ac:cxnSpMkLst>
            <pc:docMk/>
            <pc:sldMk cId="1434593457" sldId="275"/>
            <ac:cxnSpMk id="28" creationId="{D0E09E50-3036-4D48-97CE-8973083F0B81}"/>
          </ac:cxnSpMkLst>
        </pc:cxnChg>
        <pc:cxnChg chg="del">
          <ac:chgData name="Ketelyn Medina" userId="4342a56e1256850b" providerId="LiveId" clId="{D9E85A92-43FB-436A-B1D2-0C6858F241BF}" dt="2024-05-07T21:02:15.963" v="2877" actId="478"/>
          <ac:cxnSpMkLst>
            <pc:docMk/>
            <pc:sldMk cId="1434593457" sldId="275"/>
            <ac:cxnSpMk id="29" creationId="{0141F507-021B-8CB9-EF09-47353BE4D203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7T21:14:56.380" v="3003"/>
        <pc:sldMkLst>
          <pc:docMk/>
          <pc:sldMk cId="2484357057" sldId="276"/>
        </pc:sldMkLst>
        <pc:spChg chg="mod">
          <ac:chgData name="Ketelyn Medina" userId="4342a56e1256850b" providerId="LiveId" clId="{D9E85A92-43FB-436A-B1D2-0C6858F241BF}" dt="2024-05-07T21:02:58.803" v="2897" actId="1076"/>
          <ac:spMkLst>
            <pc:docMk/>
            <pc:sldMk cId="2484357057" sldId="276"/>
            <ac:spMk id="6" creationId="{BE6CC7C1-64F6-2C22-1D1B-6E38255E38A3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8" creationId="{86CA07BE-C7EB-5258-0F42-323E89E29441}"/>
          </ac:spMkLst>
        </pc:spChg>
        <pc:spChg chg="mod">
          <ac:chgData name="Ketelyn Medina" userId="4342a56e1256850b" providerId="LiveId" clId="{D9E85A92-43FB-436A-B1D2-0C6858F241BF}" dt="2024-05-07T21:02:59.730" v="2898"/>
          <ac:spMkLst>
            <pc:docMk/>
            <pc:sldMk cId="2484357057" sldId="276"/>
            <ac:spMk id="9" creationId="{63942296-E56E-74EA-A353-704A5132095F}"/>
          </ac:spMkLst>
        </pc:spChg>
        <pc:spChg chg="add mod ord">
          <ac:chgData name="Ketelyn Medina" userId="4342a56e1256850b" providerId="LiveId" clId="{D9E85A92-43FB-436A-B1D2-0C6858F241BF}" dt="2024-05-07T21:03:27.371" v="2903" actId="167"/>
          <ac:spMkLst>
            <pc:docMk/>
            <pc:sldMk cId="2484357057" sldId="276"/>
            <ac:spMk id="11" creationId="{4325FB24-906D-414B-0423-36233B8EFCB2}"/>
          </ac:spMkLst>
        </pc:spChg>
        <pc:grpChg chg="add mod">
          <ac:chgData name="Ketelyn Medina" userId="4342a56e1256850b" providerId="LiveId" clId="{D9E85A92-43FB-436A-B1D2-0C6858F241BF}" dt="2024-05-07T21:03:05.883" v="2899" actId="1076"/>
          <ac:grpSpMkLst>
            <pc:docMk/>
            <pc:sldMk cId="2484357057" sldId="276"/>
            <ac:grpSpMk id="3" creationId="{A2DE08AF-326A-C7BE-813B-BA84428C554E}"/>
          </ac:grpSpMkLst>
        </pc:grpChg>
        <pc:picChg chg="mod">
          <ac:chgData name="Ketelyn Medina" userId="4342a56e1256850b" providerId="LiveId" clId="{D9E85A92-43FB-436A-B1D2-0C6858F241BF}" dt="2024-05-07T21:02:59.730" v="2898"/>
          <ac:picMkLst>
            <pc:docMk/>
            <pc:sldMk cId="2484357057" sldId="276"/>
            <ac:picMk id="5" creationId="{A21E8BE0-9F0E-082F-9295-42C0CF42C815}"/>
          </ac:picMkLst>
        </pc:picChg>
        <pc:cxnChg chg="del mod">
          <ac:chgData name="Ketelyn Medina" userId="4342a56e1256850b" providerId="LiveId" clId="{D9E85A92-43FB-436A-B1D2-0C6858F241BF}" dt="2024-05-07T21:03:15.796" v="2900" actId="478"/>
          <ac:cxnSpMkLst>
            <pc:docMk/>
            <pc:sldMk cId="2484357057" sldId="276"/>
            <ac:cxnSpMk id="7" creationId="{F630AFBD-EA20-BF68-8690-F26ECB95B9DB}"/>
          </ac:cxnSpMkLst>
        </pc:cxnChg>
      </pc:sldChg>
      <pc:sldChg chg="addSp delSp modSp add mod modTransition">
        <pc:chgData name="Ketelyn Medina" userId="4342a56e1256850b" providerId="LiveId" clId="{D9E85A92-43FB-436A-B1D2-0C6858F241BF}" dt="2024-05-08T20:22:50.635" v="5578" actId="207"/>
        <pc:sldMkLst>
          <pc:docMk/>
          <pc:sldMk cId="279557264" sldId="277"/>
        </pc:sldMkLst>
        <pc:spChg chg="mod">
          <ac:chgData name="Ketelyn Medina" userId="4342a56e1256850b" providerId="LiveId" clId="{D9E85A92-43FB-436A-B1D2-0C6858F241BF}" dt="2024-05-07T21:09:42.548" v="2946" actId="1076"/>
          <ac:spMkLst>
            <pc:docMk/>
            <pc:sldMk cId="279557264" sldId="27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09:45.879" v="2947" actId="2085"/>
          <ac:spMkLst>
            <pc:docMk/>
            <pc:sldMk cId="279557264" sldId="277"/>
            <ac:spMk id="4" creationId="{58F8000D-B1D7-239F-E17C-0742A702F959}"/>
          </ac:spMkLst>
        </pc:spChg>
        <pc:spChg chg="del mod">
          <ac:chgData name="Ketelyn Medina" userId="4342a56e1256850b" providerId="LiveId" clId="{D9E85A92-43FB-436A-B1D2-0C6858F241BF}" dt="2024-05-07T21:07:44.209" v="2912" actId="478"/>
          <ac:spMkLst>
            <pc:docMk/>
            <pc:sldMk cId="279557264" sldId="277"/>
            <ac:spMk id="6" creationId="{BE6CC7C1-64F6-2C22-1D1B-6E38255E38A3}"/>
          </ac:spMkLst>
        </pc:spChg>
        <pc:spChg chg="mod ord">
          <ac:chgData name="Ketelyn Medina" userId="4342a56e1256850b" providerId="LiveId" clId="{D9E85A92-43FB-436A-B1D2-0C6858F241BF}" dt="2024-05-08T20:22:04.457" v="5573" actId="1076"/>
          <ac:spMkLst>
            <pc:docMk/>
            <pc:sldMk cId="279557264" sldId="277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08:35.736" v="2919" actId="14100"/>
          <ac:spMkLst>
            <pc:docMk/>
            <pc:sldMk cId="279557264" sldId="277"/>
            <ac:spMk id="11" creationId="{4325FB24-906D-414B-0423-36233B8EFCB2}"/>
          </ac:spMkLst>
        </pc:spChg>
        <pc:grpChg chg="del">
          <ac:chgData name="Ketelyn Medina" userId="4342a56e1256850b" providerId="LiveId" clId="{D9E85A92-43FB-436A-B1D2-0C6858F241BF}" dt="2024-05-07T21:07:31.590" v="2910" actId="478"/>
          <ac:grpSpMkLst>
            <pc:docMk/>
            <pc:sldMk cId="279557264" sldId="277"/>
            <ac:grpSpMk id="3" creationId="{A2DE08AF-326A-C7BE-813B-BA84428C554E}"/>
          </ac:grpSpMkLst>
        </pc:grpChg>
        <pc:picChg chg="add mod">
          <ac:chgData name="Ketelyn Medina" userId="4342a56e1256850b" providerId="LiveId" clId="{D9E85A92-43FB-436A-B1D2-0C6858F241BF}" dt="2024-05-08T20:22:50.635" v="5578" actId="207"/>
          <ac:picMkLst>
            <pc:docMk/>
            <pc:sldMk cId="279557264" sldId="277"/>
            <ac:picMk id="5" creationId="{43CE1B2B-8599-C1DA-3476-5A3046E6F0AB}"/>
          </ac:picMkLst>
        </pc:picChg>
      </pc:sldChg>
      <pc:sldChg chg="addSp modSp add mod modTransition modAnim">
        <pc:chgData name="Ketelyn Medina" userId="4342a56e1256850b" providerId="LiveId" clId="{D9E85A92-43FB-436A-B1D2-0C6858F241BF}" dt="2024-05-07T21:21:06.638" v="3010"/>
        <pc:sldMkLst>
          <pc:docMk/>
          <pc:sldMk cId="861387686" sldId="278"/>
        </pc:sldMkLst>
        <pc:spChg chg="mod">
          <ac:chgData name="Ketelyn Medina" userId="4342a56e1256850b" providerId="LiveId" clId="{D9E85A92-43FB-436A-B1D2-0C6858F241BF}" dt="2024-05-07T21:10:16.588" v="2951" actId="1076"/>
          <ac:spMkLst>
            <pc:docMk/>
            <pc:sldMk cId="861387686" sldId="278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3" creationId="{0EED0CCB-C8F3-D99E-E056-D1701120BE5C}"/>
          </ac:spMkLst>
        </pc:spChg>
        <pc:spChg chg="mod">
          <ac:chgData name="Ketelyn Medina" userId="4342a56e1256850b" providerId="LiveId" clId="{D9E85A92-43FB-436A-B1D2-0C6858F241BF}" dt="2024-05-07T21:10:01.373" v="2949" actId="14100"/>
          <ac:spMkLst>
            <pc:docMk/>
            <pc:sldMk cId="861387686" sldId="278"/>
            <ac:spMk id="4" creationId="{58F8000D-B1D7-239F-E17C-0742A702F959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5" creationId="{FF5E9E53-DBA4-5533-FB1B-23DE8945011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6" creationId="{BEC7B4A7-7FDE-C70F-7670-7379C7910EBA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7" creationId="{A67D2849-0FA0-AFFE-5A3D-7E5F61264181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8" creationId="{D41EE98B-0976-A2B7-FBB1-C324973E903B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9" creationId="{D8C1F9B8-06A4-1C3D-5222-D6AA7B4C367A}"/>
          </ac:spMkLst>
        </pc:spChg>
        <pc:spChg chg="mod">
          <ac:chgData name="Ketelyn Medina" userId="4342a56e1256850b" providerId="LiveId" clId="{D9E85A92-43FB-436A-B1D2-0C6858F241BF}" dt="2024-05-07T21:12:09.357" v="2983" actId="1038"/>
          <ac:spMkLst>
            <pc:docMk/>
            <pc:sldMk cId="861387686" sldId="278"/>
            <ac:spMk id="10" creationId="{D54E57F3-B9A4-6DE6-7445-479A854293A0}"/>
          </ac:spMkLst>
        </pc:spChg>
        <pc:spChg chg="mod ord">
          <ac:chgData name="Ketelyn Medina" userId="4342a56e1256850b" providerId="LiveId" clId="{D9E85A92-43FB-436A-B1D2-0C6858F241BF}" dt="2024-05-07T21:12:29.012" v="2988" actId="1076"/>
          <ac:spMkLst>
            <pc:docMk/>
            <pc:sldMk cId="861387686" sldId="278"/>
            <ac:spMk id="11" creationId="{4325FB24-906D-414B-0423-36233B8EFCB2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2" creationId="{A989CF26-BD4E-987C-3F5D-6B79BEF55F58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3" creationId="{89E5934E-A3E7-F30E-4907-DA8F890CE494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4" creationId="{87931F9B-463E-0E38-DCFB-7B5371906A3C}"/>
          </ac:spMkLst>
        </pc:spChg>
        <pc:spChg chg="add mod">
          <ac:chgData name="Ketelyn Medina" userId="4342a56e1256850b" providerId="LiveId" clId="{D9E85A92-43FB-436A-B1D2-0C6858F241BF}" dt="2024-05-07T21:10:03.438" v="2950"/>
          <ac:spMkLst>
            <pc:docMk/>
            <pc:sldMk cId="861387686" sldId="278"/>
            <ac:spMk id="15" creationId="{DB35A1BA-9470-E10B-0A80-D1DAD50D7CCE}"/>
          </ac:spMkLst>
        </pc:spChg>
        <pc:spChg chg="add mod ord">
          <ac:chgData name="Ketelyn Medina" userId="4342a56e1256850b" providerId="LiveId" clId="{D9E85A92-43FB-436A-B1D2-0C6858F241BF}" dt="2024-05-07T21:12:38.018" v="2990" actId="14100"/>
          <ac:spMkLst>
            <pc:docMk/>
            <pc:sldMk cId="861387686" sldId="278"/>
            <ac:spMk id="16" creationId="{1D8E8573-E94B-5452-D21F-90F8355FAF24}"/>
          </ac:spMkLst>
        </pc:spChg>
        <pc:spChg chg="add mod ord">
          <ac:chgData name="Ketelyn Medina" userId="4342a56e1256850b" providerId="LiveId" clId="{D9E85A92-43FB-436A-B1D2-0C6858F241BF}" dt="2024-05-07T21:12:33.420" v="2989" actId="14100"/>
          <ac:spMkLst>
            <pc:docMk/>
            <pc:sldMk cId="861387686" sldId="278"/>
            <ac:spMk id="17" creationId="{107EB484-A1F5-075E-F539-1B494BDE497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8" creationId="{2A75FDEE-D5E0-B8C3-27A4-7EE2370F58C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19" creationId="{293A2D2E-7F5A-7B5A-BE62-187C62993C66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0" creationId="{CE08AF8F-1799-6348-2BD1-7D97F5B6C843}"/>
          </ac:spMkLst>
        </pc:spChg>
        <pc:spChg chg="add mod">
          <ac:chgData name="Ketelyn Medina" userId="4342a56e1256850b" providerId="LiveId" clId="{D9E85A92-43FB-436A-B1D2-0C6858F241BF}" dt="2024-05-07T21:13:19.573" v="2994" actId="14100"/>
          <ac:spMkLst>
            <pc:docMk/>
            <pc:sldMk cId="861387686" sldId="278"/>
            <ac:spMk id="21" creationId="{8B5AF9F2-988D-0230-7375-DDA0B91EC184}"/>
          </ac:spMkLst>
        </pc:spChg>
        <pc:spChg chg="add mod">
          <ac:chgData name="Ketelyn Medina" userId="4342a56e1256850b" providerId="LiveId" clId="{D9E85A92-43FB-436A-B1D2-0C6858F241BF}" dt="2024-05-07T21:13:16.125" v="2993" actId="14100"/>
          <ac:spMkLst>
            <pc:docMk/>
            <pc:sldMk cId="861387686" sldId="278"/>
            <ac:spMk id="22" creationId="{B8FEC5C6-6B4D-359F-AA45-2921C6C3851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3" creationId="{60B8BC48-F625-C015-498E-E0CF6981B217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4" creationId="{A6ABF405-CB29-D0EE-ACD0-586B5EFCEDC8}"/>
          </ac:spMkLst>
        </pc:spChg>
        <pc:spChg chg="add mod">
          <ac:chgData name="Ketelyn Medina" userId="4342a56e1256850b" providerId="LiveId" clId="{D9E85A92-43FB-436A-B1D2-0C6858F241BF}" dt="2024-05-07T21:11:01.450" v="2956"/>
          <ac:spMkLst>
            <pc:docMk/>
            <pc:sldMk cId="861387686" sldId="278"/>
            <ac:spMk id="25" creationId="{064EBC17-88FB-8D51-40C7-82E4D49C093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6" creationId="{276C02C1-BDF2-7322-7076-10D85CF49F3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7" creationId="{49B3E729-4289-F7EF-8304-64FCF821B86D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8" creationId="{8746981D-2308-992F-85E5-CF0C4A4BCC4C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29" creationId="{859E3EB5-F332-A656-F10A-3E2CC45C9F6A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0" creationId="{0D325D94-DCF1-DFA8-E73B-0DF00CAC03F4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1" creationId="{D7AEB257-9F05-14DC-DC16-A4735E7D9C57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2" creationId="{BA43B998-39C4-67B1-8778-A752477E1B9B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3" creationId="{8FD48CD7-80B9-991E-FF51-F5E77F912AF9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4" creationId="{C89C38A6-FCAF-8D4A-7120-4C8163B3A5E5}"/>
          </ac:spMkLst>
        </pc:spChg>
        <pc:spChg chg="add mod">
          <ac:chgData name="Ketelyn Medina" userId="4342a56e1256850b" providerId="LiveId" clId="{D9E85A92-43FB-436A-B1D2-0C6858F241BF}" dt="2024-05-07T21:12:16.831" v="2984"/>
          <ac:spMkLst>
            <pc:docMk/>
            <pc:sldMk cId="861387686" sldId="278"/>
            <ac:spMk id="35" creationId="{AC1277FA-67F3-BA63-A53E-2793F2516B3F}"/>
          </ac:spMkLst>
        </pc:spChg>
        <pc:spChg chg="add mod ord">
          <ac:chgData name="Ketelyn Medina" userId="4342a56e1256850b" providerId="LiveId" clId="{D9E85A92-43FB-436A-B1D2-0C6858F241BF}" dt="2024-05-07T21:12:25.585" v="2987" actId="167"/>
          <ac:spMkLst>
            <pc:docMk/>
            <pc:sldMk cId="861387686" sldId="278"/>
            <ac:spMk id="36" creationId="{4CFE025A-4CA9-1AE5-B530-D1E46ED535FC}"/>
          </ac:spMkLst>
        </pc:spChg>
      </pc:sldChg>
      <pc:sldChg chg="addSp delSp modSp add mod delAnim modAnim">
        <pc:chgData name="Ketelyn Medina" userId="4342a56e1256850b" providerId="LiveId" clId="{D9E85A92-43FB-436A-B1D2-0C6858F241BF}" dt="2024-05-08T19:57:09.316" v="5346" actId="14100"/>
        <pc:sldMkLst>
          <pc:docMk/>
          <pc:sldMk cId="2998973517" sldId="279"/>
        </pc:sldMkLst>
        <pc:spChg chg="mod">
          <ac:chgData name="Ketelyn Medina" userId="4342a56e1256850b" providerId="LiveId" clId="{D9E85A92-43FB-436A-B1D2-0C6858F241BF}" dt="2024-05-07T21:31:18.496" v="3044" actId="14100"/>
          <ac:spMkLst>
            <pc:docMk/>
            <pc:sldMk cId="2998973517" sldId="279"/>
            <ac:spMk id="2" creationId="{6E73C384-412E-C240-10DE-97DB56BCCF1C}"/>
          </ac:spMkLst>
        </pc:spChg>
        <pc:spChg chg="add del mod">
          <ac:chgData name="Ketelyn Medina" userId="4342a56e1256850b" providerId="LiveId" clId="{D9E85A92-43FB-436A-B1D2-0C6858F241BF}" dt="2024-05-08T19:55:57.445" v="5339" actId="478"/>
          <ac:spMkLst>
            <pc:docMk/>
            <pc:sldMk cId="2998973517" sldId="279"/>
            <ac:spMk id="3" creationId="{0935B23B-3DF7-F8F5-2AE2-AF2E004E5843}"/>
          </ac:spMkLst>
        </pc:spChg>
        <pc:spChg chg="add del mod">
          <ac:chgData name="Ketelyn Medina" userId="4342a56e1256850b" providerId="LiveId" clId="{D9E85A92-43FB-436A-B1D2-0C6858F241BF}" dt="2024-05-07T21:48:55.488" v="3449" actId="478"/>
          <ac:spMkLst>
            <pc:docMk/>
            <pc:sldMk cId="2998973517" sldId="279"/>
            <ac:spMk id="3" creationId="{CA7A4C45-1680-C274-55E8-0D4D6D2EBE86}"/>
          </ac:spMkLst>
        </pc:spChg>
        <pc:spChg chg="add mod">
          <ac:chgData name="Ketelyn Medina" userId="4342a56e1256850b" providerId="LiveId" clId="{D9E85A92-43FB-436A-B1D2-0C6858F241BF}" dt="2024-05-08T19:57:09.316" v="5346" actId="14100"/>
          <ac:spMkLst>
            <pc:docMk/>
            <pc:sldMk cId="2998973517" sldId="279"/>
            <ac:spMk id="5" creationId="{86FE45EC-6DFD-B109-A093-17A1133A4370}"/>
          </ac:spMkLst>
        </pc:spChg>
        <pc:spChg chg="add mod">
          <ac:chgData name="Ketelyn Medina" userId="4342a56e1256850b" providerId="LiveId" clId="{D9E85A92-43FB-436A-B1D2-0C6858F241BF}" dt="2024-05-08T19:56:29.900" v="5343" actId="12"/>
          <ac:spMkLst>
            <pc:docMk/>
            <pc:sldMk cId="2998973517" sldId="279"/>
            <ac:spMk id="6" creationId="{DD93B890-E1C1-8C9D-604D-FB07781D0002}"/>
          </ac:spMkLst>
        </pc:spChg>
        <pc:spChg chg="add del mod">
          <ac:chgData name="Ketelyn Medina" userId="4342a56e1256850b" providerId="LiveId" clId="{D9E85A92-43FB-436A-B1D2-0C6858F241BF}" dt="2024-05-08T19:56:08.808" v="5340" actId="478"/>
          <ac:spMkLst>
            <pc:docMk/>
            <pc:sldMk cId="2998973517" sldId="279"/>
            <ac:spMk id="7" creationId="{1DD3F93F-5075-A227-FCD1-DE842D1EEAE4}"/>
          </ac:spMkLst>
        </pc:spChg>
        <pc:spChg chg="mod">
          <ac:chgData name="Ketelyn Medina" userId="4342a56e1256850b" providerId="LiveId" clId="{D9E85A92-43FB-436A-B1D2-0C6858F241BF}" dt="2024-05-07T21:47:57.136" v="3446" actId="1076"/>
          <ac:spMkLst>
            <pc:docMk/>
            <pc:sldMk cId="2998973517" sldId="279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0:25.216" v="3017" actId="14100"/>
          <ac:spMkLst>
            <pc:docMk/>
            <pc:sldMk cId="2998973517" sldId="279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1:38:02.525" v="3147" actId="207"/>
          <ac:spMkLst>
            <pc:docMk/>
            <pc:sldMk cId="2998973517" sldId="279"/>
            <ac:spMk id="18" creationId="{2A75FDEE-D5E0-B8C3-27A4-7EE2370F58C7}"/>
          </ac:spMkLst>
        </pc:spChg>
        <pc:spChg chg="del">
          <ac:chgData name="Ketelyn Medina" userId="4342a56e1256850b" providerId="LiveId" clId="{D9E85A92-43FB-436A-B1D2-0C6858F241BF}" dt="2024-05-07T21:27:00.112" v="3011" actId="478"/>
          <ac:spMkLst>
            <pc:docMk/>
            <pc:sldMk cId="2998973517" sldId="279"/>
            <ac:spMk id="19" creationId="{293A2D2E-7F5A-7B5A-BE62-187C62993C66}"/>
          </ac:spMkLst>
        </pc:spChg>
        <pc:spChg chg="del">
          <ac:chgData name="Ketelyn Medina" userId="4342a56e1256850b" providerId="LiveId" clId="{D9E85A92-43FB-436A-B1D2-0C6858F241BF}" dt="2024-05-07T21:29:46.152" v="3016" actId="478"/>
          <ac:spMkLst>
            <pc:docMk/>
            <pc:sldMk cId="2998973517" sldId="279"/>
            <ac:spMk id="20" creationId="{CE08AF8F-1799-6348-2BD1-7D97F5B6C843}"/>
          </ac:spMkLst>
        </pc:spChg>
        <pc:spChg chg="mod">
          <ac:chgData name="Ketelyn Medina" userId="4342a56e1256850b" providerId="LiveId" clId="{D9E85A92-43FB-436A-B1D2-0C6858F241BF}" dt="2024-05-07T21:30:38.206" v="3018" actId="1076"/>
          <ac:spMkLst>
            <pc:docMk/>
            <pc:sldMk cId="2998973517" sldId="279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1:30:41.333" v="3019" actId="1076"/>
          <ac:spMkLst>
            <pc:docMk/>
            <pc:sldMk cId="2998973517" sldId="279"/>
            <ac:spMk id="22" creationId="{B8FEC5C6-6B4D-359F-AA45-2921C6C38518}"/>
          </ac:spMkLst>
        </pc:spChg>
        <pc:spChg chg="del">
          <ac:chgData name="Ketelyn Medina" userId="4342a56e1256850b" providerId="LiveId" clId="{D9E85A92-43FB-436A-B1D2-0C6858F241BF}" dt="2024-05-07T21:29:40.761" v="3015" actId="478"/>
          <ac:spMkLst>
            <pc:docMk/>
            <pc:sldMk cId="2998973517" sldId="279"/>
            <ac:spMk id="23" creationId="{60B8BC48-F625-C015-498E-E0CF6981B217}"/>
          </ac:spMkLst>
        </pc:spChg>
        <pc:spChg chg="del">
          <ac:chgData name="Ketelyn Medina" userId="4342a56e1256850b" providerId="LiveId" clId="{D9E85A92-43FB-436A-B1D2-0C6858F241BF}" dt="2024-05-07T21:29:38.519" v="3014" actId="478"/>
          <ac:spMkLst>
            <pc:docMk/>
            <pc:sldMk cId="2998973517" sldId="279"/>
            <ac:spMk id="24" creationId="{A6ABF405-CB29-D0EE-ACD0-586B5EFCEDC8}"/>
          </ac:spMkLst>
        </pc:spChg>
        <pc:spChg chg="del">
          <ac:chgData name="Ketelyn Medina" userId="4342a56e1256850b" providerId="LiveId" clId="{D9E85A92-43FB-436A-B1D2-0C6858F241BF}" dt="2024-05-07T21:27:04.365" v="3012" actId="478"/>
          <ac:spMkLst>
            <pc:docMk/>
            <pc:sldMk cId="2998973517" sldId="279"/>
            <ac:spMk id="25" creationId="{064EBC17-88FB-8D51-40C7-82E4D49C0934}"/>
          </ac:spMkLst>
        </pc:spChg>
      </pc:sldChg>
      <pc:sldChg chg="delSp modSp add del mod">
        <pc:chgData name="Ketelyn Medina" userId="4342a56e1256850b" providerId="LiveId" clId="{D9E85A92-43FB-436A-B1D2-0C6858F241BF}" dt="2024-05-07T21:38:49.554" v="3219" actId="2696"/>
        <pc:sldMkLst>
          <pc:docMk/>
          <pc:sldMk cId="2456476836" sldId="280"/>
        </pc:sldMkLst>
        <pc:spChg chg="mod">
          <ac:chgData name="Ketelyn Medina" userId="4342a56e1256850b" providerId="LiveId" clId="{D9E85A92-43FB-436A-B1D2-0C6858F241BF}" dt="2024-05-07T21:38:45.445" v="3218" actId="1076"/>
          <ac:spMkLst>
            <pc:docMk/>
            <pc:sldMk cId="2456476836" sldId="280"/>
            <ac:spMk id="10" creationId="{D54E57F3-B9A4-6DE6-7445-479A854293A0}"/>
          </ac:spMkLst>
        </pc:spChg>
        <pc:spChg chg="del mod">
          <ac:chgData name="Ketelyn Medina" userId="4342a56e1256850b" providerId="LiveId" clId="{D9E85A92-43FB-436A-B1D2-0C6858F241BF}" dt="2024-05-07T21:38:36.647" v="3217" actId="478"/>
          <ac:spMkLst>
            <pc:docMk/>
            <pc:sldMk cId="2456476836" sldId="280"/>
            <ac:spMk id="18" creationId="{2A75FDEE-D5E0-B8C3-27A4-7EE2370F58C7}"/>
          </ac:spMkLst>
        </pc:spChg>
      </pc:sldChg>
      <pc:sldChg chg="modSp add mod">
        <pc:chgData name="Ketelyn Medina" userId="4342a56e1256850b" providerId="LiveId" clId="{D9E85A92-43FB-436A-B1D2-0C6858F241BF}" dt="2024-05-07T22:41:25.150" v="3849" actId="20577"/>
        <pc:sldMkLst>
          <pc:docMk/>
          <pc:sldMk cId="2481775530" sldId="280"/>
        </pc:sldMkLst>
        <pc:spChg chg="mod">
          <ac:chgData name="Ketelyn Medina" userId="4342a56e1256850b" providerId="LiveId" clId="{D9E85A92-43FB-436A-B1D2-0C6858F241BF}" dt="2024-05-07T22:41:25.150" v="3849" actId="20577"/>
          <ac:spMkLst>
            <pc:docMk/>
            <pc:sldMk cId="2481775530" sldId="280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7T21:39:16.956" v="3225" actId="1076"/>
          <ac:spMkLst>
            <pc:docMk/>
            <pc:sldMk cId="2481775530" sldId="280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1:39:21.958" v="3228" actId="14100"/>
          <ac:spMkLst>
            <pc:docMk/>
            <pc:sldMk cId="2481775530" sldId="280"/>
            <ac:spMk id="17" creationId="{107EB484-A1F5-075E-F539-1B494BDE4977}"/>
          </ac:spMkLst>
        </pc:spChg>
        <pc:spChg chg="mod">
          <ac:chgData name="Ketelyn Medina" userId="4342a56e1256850b" providerId="LiveId" clId="{D9E85A92-43FB-436A-B1D2-0C6858F241BF}" dt="2024-05-07T22:25:12.680" v="3517" actId="1076"/>
          <ac:spMkLst>
            <pc:docMk/>
            <pc:sldMk cId="2481775530" sldId="280"/>
            <ac:spMk id="21" creationId="{8B5AF9F2-988D-0230-7375-DDA0B91EC184}"/>
          </ac:spMkLst>
        </pc:spChg>
        <pc:spChg chg="mod">
          <ac:chgData name="Ketelyn Medina" userId="4342a56e1256850b" providerId="LiveId" clId="{D9E85A92-43FB-436A-B1D2-0C6858F241BF}" dt="2024-05-07T22:25:10.095" v="3516" actId="1076"/>
          <ac:spMkLst>
            <pc:docMk/>
            <pc:sldMk cId="2481775530" sldId="280"/>
            <ac:spMk id="22" creationId="{B8FEC5C6-6B4D-359F-AA45-2921C6C38518}"/>
          </ac:spMkLst>
        </pc:spChg>
      </pc:sldChg>
      <pc:sldChg chg="delSp modSp add del mod">
        <pc:chgData name="Ketelyn Medina" userId="4342a56e1256850b" providerId="LiveId" clId="{D9E85A92-43FB-436A-B1D2-0C6858F241BF}" dt="2024-05-07T22:42:14.195" v="3862" actId="47"/>
        <pc:sldMkLst>
          <pc:docMk/>
          <pc:sldMk cId="89608159" sldId="281"/>
        </pc:sldMkLst>
        <pc:spChg chg="mod">
          <ac:chgData name="Ketelyn Medina" userId="4342a56e1256850b" providerId="LiveId" clId="{D9E85A92-43FB-436A-B1D2-0C6858F241BF}" dt="2024-05-07T22:42:06.556" v="3860" actId="1076"/>
          <ac:spMkLst>
            <pc:docMk/>
            <pc:sldMk cId="89608159" sldId="281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1:34.670" v="3852" actId="478"/>
          <ac:spMkLst>
            <pc:docMk/>
            <pc:sldMk cId="89608159" sldId="281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2:03.004" v="3859" actId="1076"/>
          <ac:spMkLst>
            <pc:docMk/>
            <pc:sldMk cId="89608159" sldId="281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1:56.710" v="3858" actId="1076"/>
          <ac:spMkLst>
            <pc:docMk/>
            <pc:sldMk cId="89608159" sldId="281"/>
            <ac:spMk id="17" creationId="{107EB484-A1F5-075E-F539-1B494BDE4977}"/>
          </ac:spMkLst>
        </pc:spChg>
        <pc:spChg chg="del">
          <ac:chgData name="Ketelyn Medina" userId="4342a56e1256850b" providerId="LiveId" clId="{D9E85A92-43FB-436A-B1D2-0C6858F241BF}" dt="2024-05-07T22:41:54.065" v="3856" actId="478"/>
          <ac:spMkLst>
            <pc:docMk/>
            <pc:sldMk cId="89608159" sldId="281"/>
            <ac:spMk id="21" creationId="{8B5AF9F2-988D-0230-7375-DDA0B91EC184}"/>
          </ac:spMkLst>
        </pc:spChg>
        <pc:spChg chg="del">
          <ac:chgData name="Ketelyn Medina" userId="4342a56e1256850b" providerId="LiveId" clId="{D9E85A92-43FB-436A-B1D2-0C6858F241BF}" dt="2024-05-07T22:41:52.988" v="3855" actId="478"/>
          <ac:spMkLst>
            <pc:docMk/>
            <pc:sldMk cId="89608159" sldId="281"/>
            <ac:spMk id="22" creationId="{B8FEC5C6-6B4D-359F-AA45-2921C6C38518}"/>
          </ac:spMkLst>
        </pc:spChg>
      </pc:sldChg>
      <pc:sldChg chg="delSp modSp add mod">
        <pc:chgData name="Ketelyn Medina" userId="4342a56e1256850b" providerId="LiveId" clId="{D9E85A92-43FB-436A-B1D2-0C6858F241BF}" dt="2024-05-07T22:43:52.237" v="3906" actId="20577"/>
        <pc:sldMkLst>
          <pc:docMk/>
          <pc:sldMk cId="2852873355" sldId="282"/>
        </pc:sldMkLst>
        <pc:spChg chg="mod">
          <ac:chgData name="Ketelyn Medina" userId="4342a56e1256850b" providerId="LiveId" clId="{D9E85A92-43FB-436A-B1D2-0C6858F241BF}" dt="2024-05-07T22:43:52.237" v="3906" actId="20577"/>
          <ac:spMkLst>
            <pc:docMk/>
            <pc:sldMk cId="2852873355" sldId="282"/>
            <ac:spMk id="2" creationId="{6E73C384-412E-C240-10DE-97DB56BCCF1C}"/>
          </ac:spMkLst>
        </pc:spChg>
        <pc:spChg chg="del">
          <ac:chgData name="Ketelyn Medina" userId="4342a56e1256850b" providerId="LiveId" clId="{D9E85A92-43FB-436A-B1D2-0C6858F241BF}" dt="2024-05-07T22:42:37.504" v="3864" actId="478"/>
          <ac:spMkLst>
            <pc:docMk/>
            <pc:sldMk cId="2852873355" sldId="282"/>
            <ac:spMk id="4" creationId="{58F8000D-B1D7-239F-E17C-0742A702F959}"/>
          </ac:spMkLst>
        </pc:spChg>
        <pc:spChg chg="mod">
          <ac:chgData name="Ketelyn Medina" userId="4342a56e1256850b" providerId="LiveId" clId="{D9E85A92-43FB-436A-B1D2-0C6858F241BF}" dt="2024-05-07T22:43:30.372" v="3879" actId="1076"/>
          <ac:spMkLst>
            <pc:docMk/>
            <pc:sldMk cId="2852873355" sldId="282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7T22:43:19.861" v="3875" actId="1076"/>
          <ac:spMkLst>
            <pc:docMk/>
            <pc:sldMk cId="2852873355" sldId="282"/>
            <ac:spMk id="17" creationId="{107EB484-A1F5-075E-F539-1B494BDE4977}"/>
          </ac:spMkLst>
        </pc:spChg>
      </pc:sldChg>
      <pc:sldChg chg="addSp delSp modSp add mod">
        <pc:chgData name="Ketelyn Medina" userId="4342a56e1256850b" providerId="LiveId" clId="{D9E85A92-43FB-436A-B1D2-0C6858F241BF}" dt="2024-05-08T00:26:12.204" v="4031" actId="1076"/>
        <pc:sldMkLst>
          <pc:docMk/>
          <pc:sldMk cId="1954493162" sldId="283"/>
        </pc:sldMkLst>
        <pc:spChg chg="mod">
          <ac:chgData name="Ketelyn Medina" userId="4342a56e1256850b" providerId="LiveId" clId="{D9E85A92-43FB-436A-B1D2-0C6858F241BF}" dt="2024-05-08T00:26:12.204" v="4031" actId="1076"/>
          <ac:spMkLst>
            <pc:docMk/>
            <pc:sldMk cId="1954493162" sldId="283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11.817" v="4030" actId="14100"/>
          <ac:spMkLst>
            <pc:docMk/>
            <pc:sldMk cId="1954493162" sldId="283"/>
            <ac:spMk id="10" creationId="{D54E57F3-B9A4-6DE6-7445-479A854293A0}"/>
          </ac:spMkLst>
        </pc:spChg>
        <pc:spChg chg="add del">
          <ac:chgData name="Ketelyn Medina" userId="4342a56e1256850b" providerId="LiveId" clId="{D9E85A92-43FB-436A-B1D2-0C6858F241BF}" dt="2024-05-08T00:26:06.086" v="4019" actId="478"/>
          <ac:spMkLst>
            <pc:docMk/>
            <pc:sldMk cId="1954493162" sldId="283"/>
            <ac:spMk id="21" creationId="{8B5AF9F2-988D-0230-7375-DDA0B91EC184}"/>
          </ac:spMkLst>
        </pc:spChg>
        <pc:spChg chg="add del">
          <ac:chgData name="Ketelyn Medina" userId="4342a56e1256850b" providerId="LiveId" clId="{D9E85A92-43FB-436A-B1D2-0C6858F241BF}" dt="2024-05-08T00:26:05.881" v="4018" actId="478"/>
          <ac:spMkLst>
            <pc:docMk/>
            <pc:sldMk cId="1954493162" sldId="283"/>
            <ac:spMk id="22" creationId="{B8FEC5C6-6B4D-359F-AA45-2921C6C38518}"/>
          </ac:spMkLst>
        </pc:spChg>
        <pc:picChg chg="add del mod">
          <ac:chgData name="Ketelyn Medina" userId="4342a56e1256850b" providerId="LiveId" clId="{D9E85A92-43FB-436A-B1D2-0C6858F241BF}" dt="2024-05-08T00:26:05.436" v="4017" actId="1076"/>
          <ac:picMkLst>
            <pc:docMk/>
            <pc:sldMk cId="1954493162" sldId="283"/>
            <ac:picMk id="3" creationId="{A4906429-E627-D448-6D05-98115FE92DAD}"/>
          </ac:picMkLst>
        </pc:picChg>
      </pc:sldChg>
      <pc:sldChg chg="modSp add mod">
        <pc:chgData name="Ketelyn Medina" userId="4342a56e1256850b" providerId="LiveId" clId="{D9E85A92-43FB-436A-B1D2-0C6858F241BF}" dt="2024-05-08T19:59:50.258" v="5404" actId="1035"/>
        <pc:sldMkLst>
          <pc:docMk/>
          <pc:sldMk cId="825561329" sldId="284"/>
        </pc:sldMkLst>
        <pc:spChg chg="mod">
          <ac:chgData name="Ketelyn Medina" userId="4342a56e1256850b" providerId="LiveId" clId="{D9E85A92-43FB-436A-B1D2-0C6858F241BF}" dt="2024-05-08T19:59:50.258" v="5404" actId="1035"/>
          <ac:spMkLst>
            <pc:docMk/>
            <pc:sldMk cId="825561329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19:59:44.473" v="5387" actId="14100"/>
          <ac:spMkLst>
            <pc:docMk/>
            <pc:sldMk cId="825561329" sldId="284"/>
            <ac:spMk id="10" creationId="{D54E57F3-B9A4-6DE6-7445-479A854293A0}"/>
          </ac:spMkLst>
        </pc:spChg>
        <pc:spChg chg="mod">
          <ac:chgData name="Ketelyn Medina" userId="4342a56e1256850b" providerId="LiveId" clId="{D9E85A92-43FB-436A-B1D2-0C6858F241BF}" dt="2024-05-08T19:59:18.830" v="5356" actId="14100"/>
          <ac:spMkLst>
            <pc:docMk/>
            <pc:sldMk cId="825561329" sldId="284"/>
            <ac:spMk id="17" creationId="{107EB484-A1F5-075E-F539-1B494BDE4977}"/>
          </ac:spMkLst>
        </pc:spChg>
      </pc:sldChg>
      <pc:sldChg chg="modSp add del mod">
        <pc:chgData name="Ketelyn Medina" userId="4342a56e1256850b" providerId="LiveId" clId="{D9E85A92-43FB-436A-B1D2-0C6858F241BF}" dt="2024-05-08T19:56:57.374" v="5344" actId="47"/>
        <pc:sldMkLst>
          <pc:docMk/>
          <pc:sldMk cId="2082714156" sldId="284"/>
        </pc:sldMkLst>
        <pc:spChg chg="mod">
          <ac:chgData name="Ketelyn Medina" userId="4342a56e1256850b" providerId="LiveId" clId="{D9E85A92-43FB-436A-B1D2-0C6858F241BF}" dt="2024-05-08T00:26:44.949" v="4063" actId="14100"/>
          <ac:spMkLst>
            <pc:docMk/>
            <pc:sldMk cId="2082714156" sldId="284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6:29.493" v="4034" actId="14100"/>
          <ac:spMkLst>
            <pc:docMk/>
            <pc:sldMk cId="2082714156" sldId="284"/>
            <ac:spMk id="10" creationId="{D54E57F3-B9A4-6DE6-7445-479A854293A0}"/>
          </ac:spMkLst>
        </pc:spChg>
      </pc:sldChg>
      <pc:sldChg chg="addSp modSp add mod">
        <pc:chgData name="Ketelyn Medina" userId="4342a56e1256850b" providerId="LiveId" clId="{D9E85A92-43FB-436A-B1D2-0C6858F241BF}" dt="2024-05-08T20:18:43.886" v="5539" actId="1076"/>
        <pc:sldMkLst>
          <pc:docMk/>
          <pc:sldMk cId="1021899056" sldId="285"/>
        </pc:sldMkLst>
        <pc:spChg chg="mod">
          <ac:chgData name="Ketelyn Medina" userId="4342a56e1256850b" providerId="LiveId" clId="{D9E85A92-43FB-436A-B1D2-0C6858F241BF}" dt="2024-05-08T20:01:01.144" v="5476" actId="1038"/>
          <ac:spMkLst>
            <pc:docMk/>
            <pc:sldMk cId="1021899056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00:56.529" v="5457" actId="14100"/>
          <ac:spMkLst>
            <pc:docMk/>
            <pc:sldMk cId="1021899056" sldId="285"/>
            <ac:spMk id="10" creationId="{D54E57F3-B9A4-6DE6-7445-479A854293A0}"/>
          </ac:spMkLst>
        </pc:sp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3" creationId="{8CE59D50-035A-102A-EBF2-2BB3184D58D5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4" creationId="{EE58D243-7A2B-4675-5906-C83174EE14BF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5" creationId="{F1D20886-6C20-D4FB-02E2-D031CE0C4E4D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6" creationId="{20EBF49B-9324-66DA-C05E-C1CFA39A3622}"/>
          </ac:picMkLst>
        </pc:picChg>
        <pc:picChg chg="add mod">
          <ac:chgData name="Ketelyn Medina" userId="4342a56e1256850b" providerId="LiveId" clId="{D9E85A92-43FB-436A-B1D2-0C6858F241BF}" dt="2024-05-08T20:18:43.886" v="5539" actId="1076"/>
          <ac:picMkLst>
            <pc:docMk/>
            <pc:sldMk cId="1021899056" sldId="285"/>
            <ac:picMk id="7" creationId="{FF31B860-FD76-6417-0D57-FB71ADD4FC87}"/>
          </ac:picMkLst>
        </pc:picChg>
      </pc:sldChg>
      <pc:sldChg chg="delSp modSp add del mod">
        <pc:chgData name="Ketelyn Medina" userId="4342a56e1256850b" providerId="LiveId" clId="{D9E85A92-43FB-436A-B1D2-0C6858F241BF}" dt="2024-05-08T19:56:58.996" v="5345" actId="47"/>
        <pc:sldMkLst>
          <pc:docMk/>
          <pc:sldMk cId="1569466411" sldId="285"/>
        </pc:sldMkLst>
        <pc:spChg chg="mod">
          <ac:chgData name="Ketelyn Medina" userId="4342a56e1256850b" providerId="LiveId" clId="{D9E85A92-43FB-436A-B1D2-0C6858F241BF}" dt="2024-05-08T00:27:29.109" v="4144" actId="14100"/>
          <ac:spMkLst>
            <pc:docMk/>
            <pc:sldMk cId="1569466411" sldId="285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00:27:01.682" v="4083" actId="14100"/>
          <ac:spMkLst>
            <pc:docMk/>
            <pc:sldMk cId="1569466411" sldId="285"/>
            <ac:spMk id="10" creationId="{D54E57F3-B9A4-6DE6-7445-479A854293A0}"/>
          </ac:spMkLst>
        </pc:spChg>
        <pc:spChg chg="del">
          <ac:chgData name="Ketelyn Medina" userId="4342a56e1256850b" providerId="LiveId" clId="{D9E85A92-43FB-436A-B1D2-0C6858F241BF}" dt="2024-05-08T00:31:10.551" v="4145" actId="478"/>
          <ac:spMkLst>
            <pc:docMk/>
            <pc:sldMk cId="1569466411" sldId="285"/>
            <ac:spMk id="22" creationId="{B8FEC5C6-6B4D-359F-AA45-2921C6C38518}"/>
          </ac:spMkLst>
        </pc:spChg>
      </pc:sldChg>
      <pc:sldChg chg="addSp modSp add mod">
        <pc:chgData name="Ketelyn Medina" userId="4342a56e1256850b" providerId="LiveId" clId="{D9E85A92-43FB-436A-B1D2-0C6858F241BF}" dt="2024-05-08T20:20:08.967" v="5560" actId="1076"/>
        <pc:sldMkLst>
          <pc:docMk/>
          <pc:sldMk cId="616560122" sldId="286"/>
        </pc:sldMkLst>
        <pc:spChg chg="mod ord">
          <ac:chgData name="Ketelyn Medina" userId="4342a56e1256850b" providerId="LiveId" clId="{D9E85A92-43FB-436A-B1D2-0C6858F241BF}" dt="2024-05-08T20:04:26.730" v="5536" actId="1076"/>
          <ac:spMkLst>
            <pc:docMk/>
            <pc:sldMk cId="616560122" sldId="286"/>
            <ac:spMk id="2" creationId="{6E73C384-412E-C240-10DE-97DB56BCCF1C}"/>
          </ac:spMkLst>
        </pc:spChg>
        <pc:spChg chg="add mod">
          <ac:chgData name="Ketelyn Medina" userId="4342a56e1256850b" providerId="LiveId" clId="{D9E85A92-43FB-436A-B1D2-0C6858F241BF}" dt="2024-05-08T20:20:08.967" v="5560" actId="1076"/>
          <ac:spMkLst>
            <pc:docMk/>
            <pc:sldMk cId="616560122" sldId="286"/>
            <ac:spMk id="3" creationId="{3818E17E-0494-D586-150C-558C1756E2BF}"/>
          </ac:spMkLst>
        </pc:spChg>
        <pc:spChg chg="ord">
          <ac:chgData name="Ketelyn Medina" userId="4342a56e1256850b" providerId="LiveId" clId="{D9E85A92-43FB-436A-B1D2-0C6858F241BF}" dt="2024-05-08T20:03:44.826" v="5511" actId="166"/>
          <ac:spMkLst>
            <pc:docMk/>
            <pc:sldMk cId="616560122" sldId="286"/>
            <ac:spMk id="10" creationId="{D54E57F3-B9A4-6DE6-7445-479A854293A0}"/>
          </ac:spMkLst>
        </pc:spChg>
      </pc:sldChg>
      <pc:sldChg chg="delSp modSp add mod">
        <pc:chgData name="Ketelyn Medina" userId="4342a56e1256850b" providerId="LiveId" clId="{D9E85A92-43FB-436A-B1D2-0C6858F241BF}" dt="2024-05-08T20:20:58.889" v="5570" actId="1076"/>
        <pc:sldMkLst>
          <pc:docMk/>
          <pc:sldMk cId="155387058" sldId="287"/>
        </pc:sldMkLst>
        <pc:spChg chg="del">
          <ac:chgData name="Ketelyn Medina" userId="4342a56e1256850b" providerId="LiveId" clId="{D9E85A92-43FB-436A-B1D2-0C6858F241BF}" dt="2024-05-08T20:20:45.025" v="5566" actId="478"/>
          <ac:spMkLst>
            <pc:docMk/>
            <pc:sldMk cId="155387058" sldId="287"/>
            <ac:spMk id="2" creationId="{6E73C384-412E-C240-10DE-97DB56BCCF1C}"/>
          </ac:spMkLst>
        </pc:spChg>
        <pc:spChg chg="mod">
          <ac:chgData name="Ketelyn Medina" userId="4342a56e1256850b" providerId="LiveId" clId="{D9E85A92-43FB-436A-B1D2-0C6858F241BF}" dt="2024-05-08T20:20:58.889" v="5570" actId="1076"/>
          <ac:spMkLst>
            <pc:docMk/>
            <pc:sldMk cId="155387058" sldId="287"/>
            <ac:spMk id="3" creationId="{3818E17E-0494-D586-150C-558C1756E2BF}"/>
          </ac:spMkLst>
        </pc:spChg>
        <pc:spChg chg="mod">
          <ac:chgData name="Ketelyn Medina" userId="4342a56e1256850b" providerId="LiveId" clId="{D9E85A92-43FB-436A-B1D2-0C6858F241BF}" dt="2024-05-08T20:20:50.472" v="5569" actId="14100"/>
          <ac:spMkLst>
            <pc:docMk/>
            <pc:sldMk cId="155387058" sldId="287"/>
            <ac:spMk id="10" creationId="{D54E57F3-B9A4-6DE6-7445-479A854293A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EC0F2-7CD6-B89F-CF4A-612B59421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75A551-6EDF-BD86-D316-84112A372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8B34E-41D1-B829-A2AC-6323C4A1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4075FE-CD2F-2F5F-A7EE-BED473CC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935AD7-9BE5-2B69-FB01-328F80B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23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50D86-86EA-F6EB-6285-ACED614F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68A00-71DC-DEF3-C35C-24F191A64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A762D-4DD5-6366-AEDE-4B7555D1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18DDFC-6163-3F0C-E817-6349450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179AEC-DBE9-3860-ACF3-ACB3C53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3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65B9EE-95FC-237B-5500-22996B634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CFA15-FE09-8D95-4064-F6FC34984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221B69-C13B-41BF-ABC4-F27610D6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C39BD-462B-F0B7-95FE-CE302087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787D2-3EAF-7D7D-3DDF-F3E1F133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37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1D29F-CA37-B49E-CCE9-E59BDE4E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4A4E59-013C-AAC4-81AD-49894F1C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285158-1B81-8FFE-A654-A469D381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28286-F916-7BC7-6986-E5E5B26E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B2DC9E-3FF5-C53E-3374-C7BF9AA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32C7B-255C-E6F2-3B2F-D274372D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D9A224-E72D-3272-FDAD-9CE7A58D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D98C5D-BBF1-B591-4C38-AD7C19E7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2E94DF-6F4E-5019-E940-984EDE03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4FFADA-B72B-8E05-8EFD-9E81D863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7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6F7D-4D08-BD33-C83D-B67433F6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0A2C3-195F-BA74-8B4E-8FD71C957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CC366-2B64-3C78-AA94-72B54B596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9A22A-4E37-97A9-06CF-2DDC245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629864-F5D6-3A9D-16DA-5C6034DC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5EBBDC-9C2F-2793-7B1C-5A038869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6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CDB00-7329-2964-A4F4-A3D1E038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DEF82-7EB3-081C-20A3-5FD241C3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FF9D22-8357-5A97-AE8F-81278FBD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B7C53F-221A-F304-B001-24F71BE30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1BE9FCD-C2E3-1402-E88A-01728F89F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20D3A4-8067-15F2-B0A8-36D2E850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6495D3-B2D4-5F29-7239-FC2245B4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A963A2-8609-0F1D-AF18-6B268BD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89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480B4-5CD6-B6D0-2BE8-F2D926CD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A65676-B868-CD01-3951-8C06091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2067938-D6EF-3AC0-A1A2-A583FA15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F170A8-4ECA-8B81-7AD2-487F030A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75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B23444-DE4B-F274-B706-6404AFB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B4B00D-511F-68EB-422F-443E9F3B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002888-30F8-6976-598C-5787F56A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3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D7BAC-029F-19D2-0A0A-0A9DA5C7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C62357-7AF7-C8AE-FDE4-7688BC44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E96EE-D4ED-5B07-2B2E-13348DF97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B1D3F6-7E88-443D-B5DB-EA60CA1C8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BE86DB-8B99-296F-EEB0-62D3B347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BC24AE-FD48-02C3-B645-544027E5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4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EE90-CAE2-1CE7-0ABF-3BF37B19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4553FA-81F3-7C19-9FF9-727BE1758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98D351-14C9-DA93-C5F4-757B10C3F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B55DAB-5B4F-1A86-00B6-570DD489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299F97-7255-2FFB-DFE0-689EEABC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418347-CA22-FE0A-8712-F5C24D9D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825848-1387-212A-142A-5BBCFFA6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84771C-A03A-D05F-F286-B95D87CB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3D0E8-D9C7-B33D-AADF-1DE9B8567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5F87D-D555-4BDE-A7FB-E80954C920D8}" type="datetimeFigureOut">
              <a:rPr lang="pt-BR" smtClean="0"/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0B88FD-E2D6-BD03-6128-70364D7D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23F226-3389-C334-8F8E-E19C4ECD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32246-B722-4334-869C-D0B2D01D6C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1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FB48D5-1796-DFD4-0165-6AC0F09874EF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07808" y="3908079"/>
            <a:ext cx="2550024" cy="113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074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0021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BBED712-4368-4D50-A6A8-EF14729E1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646753"/>
              </p:ext>
            </p:extLst>
          </p:nvPr>
        </p:nvGraphicFramePr>
        <p:xfrm>
          <a:off x="966556" y="3658367"/>
          <a:ext cx="1983118" cy="243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118">
                  <a:extLst>
                    <a:ext uri="{9D8B030D-6E8A-4147-A177-3AD203B41FA5}">
                      <a16:colId xmlns:a16="http://schemas.microsoft.com/office/drawing/2014/main" val="3107132774"/>
                    </a:ext>
                  </a:extLst>
                </a:gridCol>
              </a:tblGrid>
              <a:tr h="420876">
                <a:tc>
                  <a:txBody>
                    <a:bodyPr/>
                    <a:lstStyle/>
                    <a:p>
                      <a:pPr algn="ctr"/>
                      <a:r>
                        <a:rPr lang="pt-BR" err="1">
                          <a:solidFill>
                            <a:srgbClr val="151529"/>
                          </a:solidFill>
                        </a:rPr>
                        <a:t>endereco</a:t>
                      </a:r>
                      <a:endParaRPr lang="pt-BR">
                        <a:solidFill>
                          <a:srgbClr val="15152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237580"/>
                  </a:ext>
                </a:extLst>
              </a:tr>
              <a:tr h="1970412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idEndereco</a:t>
                      </a:r>
                      <a:endParaRPr lang="pt-BR" dirty="0"/>
                    </a:p>
                    <a:p>
                      <a:r>
                        <a:rPr lang="pt-BR" dirty="0"/>
                        <a:t>   rua</a:t>
                      </a:r>
                    </a:p>
                    <a:p>
                      <a:r>
                        <a:rPr lang="pt-BR" dirty="0"/>
                        <a:t>   bairro</a:t>
                      </a:r>
                    </a:p>
                    <a:p>
                      <a:r>
                        <a:rPr lang="pt-BR" dirty="0"/>
                        <a:t>   Cidade</a:t>
                      </a:r>
                    </a:p>
                    <a:p>
                      <a:r>
                        <a:rPr lang="pt-BR" dirty="0"/>
                        <a:t>   Estado</a:t>
                      </a:r>
                    </a:p>
                    <a:p>
                      <a:r>
                        <a:rPr lang="pt-BR" dirty="0"/>
                        <a:t>   Numero</a:t>
                      </a:r>
                    </a:p>
                    <a:p>
                      <a:r>
                        <a:rPr lang="pt-BR" dirty="0"/>
                        <a:t>   Complemento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715877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6C0B1078-3852-40EB-4F34-0D00D494E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07937"/>
              </p:ext>
            </p:extLst>
          </p:nvPr>
        </p:nvGraphicFramePr>
        <p:xfrm>
          <a:off x="3692096" y="1295078"/>
          <a:ext cx="1681317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317">
                  <a:extLst>
                    <a:ext uri="{9D8B030D-6E8A-4147-A177-3AD203B41FA5}">
                      <a16:colId xmlns:a16="http://schemas.microsoft.com/office/drawing/2014/main" val="3638967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atendente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idAtendente</a:t>
                      </a:r>
                      <a:endParaRPr lang="pt-BR"/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email</a:t>
                      </a:r>
                      <a:endParaRPr lang="pt-BR"/>
                    </a:p>
                    <a:p>
                      <a:r>
                        <a:rPr lang="pt-BR"/>
                        <a:t>   senha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275623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5E3211A-E337-9D36-AB08-C70A28AE3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13450"/>
              </p:ext>
            </p:extLst>
          </p:nvPr>
        </p:nvGraphicFramePr>
        <p:xfrm>
          <a:off x="6096000" y="4143860"/>
          <a:ext cx="189598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987">
                  <a:extLst>
                    <a:ext uri="{9D8B030D-6E8A-4147-A177-3AD203B41FA5}">
                      <a16:colId xmlns:a16="http://schemas.microsoft.com/office/drawing/2014/main" val="4019878770"/>
                    </a:ext>
                  </a:extLst>
                </a:gridCol>
              </a:tblGrid>
              <a:tr h="309388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solidFill>
                            <a:srgbClr val="151529"/>
                          </a:solidFill>
                        </a:rPr>
                        <a:t>maquina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50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idMaquina</a:t>
                      </a:r>
                      <a:endParaRPr lang="pt-BR"/>
                    </a:p>
                    <a:p>
                      <a:r>
                        <a:rPr lang="pt-BR"/>
                        <a:t>   nome</a:t>
                      </a:r>
                    </a:p>
                    <a:p>
                      <a:r>
                        <a:rPr lang="pt-BR"/>
                        <a:t>   </a:t>
                      </a:r>
                      <a:r>
                        <a:rPr lang="pt-BR" err="1"/>
                        <a:t>fkEmpresa</a:t>
                      </a:r>
                      <a:r>
                        <a:rPr lang="pt-BR"/>
                        <a:t>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594262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3513330D-9AB3-DD27-0572-49C3F29B4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10090"/>
              </p:ext>
            </p:extLst>
          </p:nvPr>
        </p:nvGraphicFramePr>
        <p:xfrm>
          <a:off x="8754808" y="3902804"/>
          <a:ext cx="2589161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161">
                  <a:extLst>
                    <a:ext uri="{9D8B030D-6E8A-4147-A177-3AD203B41FA5}">
                      <a16:colId xmlns:a16="http://schemas.microsoft.com/office/drawing/2014/main" val="16729997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componentes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idComponente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tipoComponente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858569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9CFF2A3E-95DC-8C73-3241-DA5419743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14592"/>
              </p:ext>
            </p:extLst>
          </p:nvPr>
        </p:nvGraphicFramePr>
        <p:xfrm>
          <a:off x="8844581" y="967260"/>
          <a:ext cx="232369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690">
                  <a:extLst>
                    <a:ext uri="{9D8B030D-6E8A-4147-A177-3AD203B41FA5}">
                      <a16:colId xmlns:a16="http://schemas.microsoft.com/office/drawing/2014/main" val="407570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51529"/>
                          </a:solidFill>
                        </a:rPr>
                        <a:t>dadosTempoReal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9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   idDadosTempoReal</a:t>
                      </a:r>
                    </a:p>
                    <a:p>
                      <a:r>
                        <a:rPr lang="pt-BR"/>
                        <a:t>   fkComponente </a:t>
                      </a:r>
                    </a:p>
                    <a:p>
                      <a:r>
                        <a:rPr lang="pt-BR"/>
                        <a:t>   fkMaquina</a:t>
                      </a:r>
                    </a:p>
                    <a:p>
                      <a:r>
                        <a:rPr lang="pt-BR"/>
                        <a:t>   dataHora</a:t>
                      </a:r>
                    </a:p>
                    <a:p>
                      <a:r>
                        <a:rPr lang="pt-BR"/>
                        <a:t>   nomeCampo</a:t>
                      </a:r>
                    </a:p>
                    <a:p>
                      <a:r>
                        <a:rPr lang="pt-BR"/>
                        <a:t>   valorCampo</a:t>
                      </a:r>
                    </a:p>
                    <a:p>
                      <a:r>
                        <a:rPr lang="pt-BR"/>
                        <a:t>   unidadeMedida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97509"/>
                  </a:ext>
                </a:extLst>
              </a:tr>
            </a:tbl>
          </a:graphicData>
        </a:graphic>
      </p:graphicFrame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0EFCEF6-4ACA-21DA-B42F-D172564F039C}"/>
              </a:ext>
            </a:extLst>
          </p:cNvPr>
          <p:cNvGrpSpPr/>
          <p:nvPr/>
        </p:nvGrpSpPr>
        <p:grpSpPr>
          <a:xfrm>
            <a:off x="7991987" y="4725433"/>
            <a:ext cx="780024" cy="235240"/>
            <a:chOff x="7991987" y="4222951"/>
            <a:chExt cx="780024" cy="235240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61BB0376-038D-D35D-9862-D28503825810}"/>
                </a:ext>
              </a:extLst>
            </p:cNvPr>
            <p:cNvCxnSpPr/>
            <p:nvPr/>
          </p:nvCxnSpPr>
          <p:spPr>
            <a:xfrm>
              <a:off x="7991987" y="4333649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1AF5573-E50D-7AD6-E2A2-785B8A3A2825}"/>
                </a:ext>
              </a:extLst>
            </p:cNvPr>
            <p:cNvCxnSpPr/>
            <p:nvPr/>
          </p:nvCxnSpPr>
          <p:spPr>
            <a:xfrm>
              <a:off x="8636820" y="4333649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A173C0C-986E-5EC5-2252-88B814042B3F}"/>
                </a:ext>
              </a:extLst>
            </p:cNvPr>
            <p:cNvCxnSpPr/>
            <p:nvPr/>
          </p:nvCxnSpPr>
          <p:spPr>
            <a:xfrm flipV="1">
              <a:off x="8636820" y="4222951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4518133-D7FA-879B-C09A-FE61AC463B93}"/>
              </a:ext>
            </a:extLst>
          </p:cNvPr>
          <p:cNvGrpSpPr/>
          <p:nvPr/>
        </p:nvGrpSpPr>
        <p:grpSpPr>
          <a:xfrm rot="16200000">
            <a:off x="9715528" y="3493137"/>
            <a:ext cx="595673" cy="235233"/>
            <a:chOff x="9314426" y="3111023"/>
            <a:chExt cx="595673" cy="235233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8E0922A2-E6CB-6C8D-ABD7-BA91B2F150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608802" y="2927327"/>
              <a:ext cx="6921" cy="5956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B22022D-7C09-832F-3D85-1C40CEA901BD}"/>
                </a:ext>
              </a:extLst>
            </p:cNvPr>
            <p:cNvCxnSpPr/>
            <p:nvPr/>
          </p:nvCxnSpPr>
          <p:spPr>
            <a:xfrm>
              <a:off x="9752787" y="3221714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C8D8456D-2991-7C75-FAB8-623F8027BD2F}"/>
                </a:ext>
              </a:extLst>
            </p:cNvPr>
            <p:cNvCxnSpPr/>
            <p:nvPr/>
          </p:nvCxnSpPr>
          <p:spPr>
            <a:xfrm flipV="1">
              <a:off x="9762630" y="3111023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1BD641C-D617-86E5-C879-424B7D7026E7}"/>
              </a:ext>
            </a:extLst>
          </p:cNvPr>
          <p:cNvCxnSpPr/>
          <p:nvPr/>
        </p:nvCxnSpPr>
        <p:spPr>
          <a:xfrm>
            <a:off x="5967853" y="4799264"/>
            <a:ext cx="135191" cy="12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173D4E6-97D3-8759-1EC8-FFBCF812CCFC}"/>
              </a:ext>
            </a:extLst>
          </p:cNvPr>
          <p:cNvCxnSpPr>
            <a:cxnSpLocks/>
          </p:cNvCxnSpPr>
          <p:nvPr/>
        </p:nvCxnSpPr>
        <p:spPr>
          <a:xfrm>
            <a:off x="2952671" y="4836131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9B6876A-CBDB-643F-BD5F-269A14A770EB}"/>
              </a:ext>
            </a:extLst>
          </p:cNvPr>
          <p:cNvCxnSpPr>
            <a:cxnSpLocks/>
          </p:cNvCxnSpPr>
          <p:nvPr/>
        </p:nvCxnSpPr>
        <p:spPr>
          <a:xfrm>
            <a:off x="3136487" y="4833762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EE0B15D-63CA-965B-6695-CF604B01CEEF}"/>
              </a:ext>
            </a:extLst>
          </p:cNvPr>
          <p:cNvCxnSpPr>
            <a:cxnSpLocks/>
          </p:cNvCxnSpPr>
          <p:nvPr/>
        </p:nvCxnSpPr>
        <p:spPr>
          <a:xfrm>
            <a:off x="3370544" y="4841044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EFC0346-8589-0982-1410-4F86285BB5A9}"/>
              </a:ext>
            </a:extLst>
          </p:cNvPr>
          <p:cNvCxnSpPr>
            <a:cxnSpLocks/>
          </p:cNvCxnSpPr>
          <p:nvPr/>
        </p:nvCxnSpPr>
        <p:spPr>
          <a:xfrm>
            <a:off x="3593687" y="4838675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DA84BF4-BD37-78F2-D5A8-279244590058}"/>
              </a:ext>
            </a:extLst>
          </p:cNvPr>
          <p:cNvCxnSpPr>
            <a:cxnSpLocks/>
          </p:cNvCxnSpPr>
          <p:nvPr/>
        </p:nvCxnSpPr>
        <p:spPr>
          <a:xfrm>
            <a:off x="5346837" y="4801720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169C3CE-BD0E-D63B-213B-D6CE37CA25AF}"/>
              </a:ext>
            </a:extLst>
          </p:cNvPr>
          <p:cNvCxnSpPr>
            <a:cxnSpLocks/>
          </p:cNvCxnSpPr>
          <p:nvPr/>
        </p:nvCxnSpPr>
        <p:spPr>
          <a:xfrm>
            <a:off x="5530651" y="4799351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1E2A746-0D3C-EDD8-ACE5-0A7B3C41FDE7}"/>
              </a:ext>
            </a:extLst>
          </p:cNvPr>
          <p:cNvCxnSpPr>
            <a:cxnSpLocks/>
          </p:cNvCxnSpPr>
          <p:nvPr/>
        </p:nvCxnSpPr>
        <p:spPr>
          <a:xfrm>
            <a:off x="5764709" y="4806633"/>
            <a:ext cx="1051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0E09E50-3036-4D48-97CE-8973083F0B81}"/>
              </a:ext>
            </a:extLst>
          </p:cNvPr>
          <p:cNvCxnSpPr/>
          <p:nvPr/>
        </p:nvCxnSpPr>
        <p:spPr>
          <a:xfrm flipV="1">
            <a:off x="5972638" y="4677265"/>
            <a:ext cx="135191" cy="114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0141F507-021B-8CB9-EF09-47353BE4D203}"/>
              </a:ext>
            </a:extLst>
          </p:cNvPr>
          <p:cNvCxnSpPr>
            <a:cxnSpLocks/>
          </p:cNvCxnSpPr>
          <p:nvPr/>
        </p:nvCxnSpPr>
        <p:spPr>
          <a:xfrm>
            <a:off x="5979937" y="4795503"/>
            <a:ext cx="1149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D5B2CBA-D96E-3C66-E6E7-414A8BF450D8}"/>
              </a:ext>
            </a:extLst>
          </p:cNvPr>
          <p:cNvGrpSpPr/>
          <p:nvPr/>
        </p:nvGrpSpPr>
        <p:grpSpPr>
          <a:xfrm rot="16200000">
            <a:off x="4139807" y="3383219"/>
            <a:ext cx="780024" cy="259146"/>
            <a:chOff x="9314426" y="3111004"/>
            <a:chExt cx="780024" cy="235240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FD4340BA-4515-D2EC-F6AC-CDA742350A5B}"/>
                </a:ext>
              </a:extLst>
            </p:cNvPr>
            <p:cNvCxnSpPr/>
            <p:nvPr/>
          </p:nvCxnSpPr>
          <p:spPr>
            <a:xfrm>
              <a:off x="9314426" y="3221702"/>
              <a:ext cx="7800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D0443F1B-D3FA-A77F-BBC9-B90215A63C6A}"/>
                </a:ext>
              </a:extLst>
            </p:cNvPr>
            <p:cNvCxnSpPr/>
            <p:nvPr/>
          </p:nvCxnSpPr>
          <p:spPr>
            <a:xfrm>
              <a:off x="9959259" y="3221702"/>
              <a:ext cx="135191" cy="124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5D647BF0-71F0-97F5-6700-C6FA6A51FA55}"/>
                </a:ext>
              </a:extLst>
            </p:cNvPr>
            <p:cNvCxnSpPr/>
            <p:nvPr/>
          </p:nvCxnSpPr>
          <p:spPr>
            <a:xfrm flipV="1">
              <a:off x="9959259" y="3111004"/>
              <a:ext cx="135191" cy="114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D812495-653C-B0DD-7BCB-36F052C5C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30314"/>
              </p:ext>
            </p:extLst>
          </p:nvPr>
        </p:nvGraphicFramePr>
        <p:xfrm>
          <a:off x="3726510" y="3868388"/>
          <a:ext cx="161249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490">
                  <a:extLst>
                    <a:ext uri="{9D8B030D-6E8A-4147-A177-3AD203B41FA5}">
                      <a16:colId xmlns:a16="http://schemas.microsoft.com/office/drawing/2014/main" val="3509751168"/>
                    </a:ext>
                  </a:extLst>
                </a:gridCol>
              </a:tblGrid>
              <a:tr h="25476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151529"/>
                          </a:solidFill>
                        </a:rPr>
                        <a:t>empresa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639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1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idEmpresa</a:t>
                      </a:r>
                      <a:endParaRPr lang="pt-BR" dirty="0"/>
                    </a:p>
                    <a:p>
                      <a:r>
                        <a:rPr lang="pt-BR" dirty="0"/>
                        <a:t>   nome</a:t>
                      </a:r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cnpj</a:t>
                      </a:r>
                      <a:endParaRPr lang="pt-BR" dirty="0"/>
                    </a:p>
                    <a:p>
                      <a:r>
                        <a:rPr lang="pt-BR" dirty="0"/>
                        <a:t>   </a:t>
                      </a:r>
                      <a:r>
                        <a:rPr lang="pt-BR" dirty="0" err="1"/>
                        <a:t>email</a:t>
                      </a:r>
                      <a:endParaRPr lang="pt-BR" dirty="0"/>
                    </a:p>
                    <a:p>
                      <a:r>
                        <a:rPr lang="pt-BR" dirty="0"/>
                        <a:t>   senha</a:t>
                      </a:r>
                    </a:p>
                    <a:p>
                      <a:pPr lvl="0">
                        <a:buNone/>
                      </a:pPr>
                      <a:r>
                        <a:rPr lang="pt-BR" sz="18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   </a:t>
                      </a:r>
                      <a:r>
                        <a:rPr lang="pt-BR" sz="1800" b="0" i="0" u="none" strike="noStrike" noProof="0" dirty="0" err="1">
                          <a:solidFill>
                            <a:srgbClr val="000000"/>
                          </a:solidFill>
                          <a:latin typeface="Segoe UI"/>
                        </a:rPr>
                        <a:t>fkEndereco</a:t>
                      </a:r>
                      <a:endParaRPr lang="pt-B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63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05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Cha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605860" y="871374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45229" y="-1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524837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BPMN</a:t>
            </a:r>
            <a:endParaRPr lang="pt-BR" sz="1200" b="1" dirty="0">
              <a:solidFill>
                <a:srgbClr val="22223B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2DE08AF-326A-C7BE-813B-BA84428C554E}"/>
              </a:ext>
            </a:extLst>
          </p:cNvPr>
          <p:cNvGrpSpPr/>
          <p:nvPr/>
        </p:nvGrpSpPr>
        <p:grpSpPr>
          <a:xfrm>
            <a:off x="544576" y="1406947"/>
            <a:ext cx="10448794" cy="4836536"/>
            <a:chOff x="871603" y="1281052"/>
            <a:chExt cx="10448794" cy="4836536"/>
          </a:xfrm>
        </p:grpSpPr>
        <p:pic>
          <p:nvPicPr>
            <p:cNvPr id="5" name="Imagem 4" descr="Linha do tempo&#10;&#10;Descrição gerada automaticamente">
              <a:extLst>
                <a:ext uri="{FF2B5EF4-FFF2-40B4-BE49-F238E27FC236}">
                  <a16:creationId xmlns:a16="http://schemas.microsoft.com/office/drawing/2014/main" id="{A21E8BE0-9F0E-082F-9295-42C0CF42C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603" y="1281052"/>
              <a:ext cx="10448794" cy="4836536"/>
            </a:xfrm>
            <a:prstGeom prst="rect">
              <a:avLst/>
            </a:prstGeom>
          </p:spPr>
        </p:pic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86CA07BE-C7EB-5258-0F42-323E89E29441}"/>
                </a:ext>
              </a:extLst>
            </p:cNvPr>
            <p:cNvSpPr/>
            <p:nvPr/>
          </p:nvSpPr>
          <p:spPr>
            <a:xfrm>
              <a:off x="1649259" y="1711889"/>
              <a:ext cx="459287" cy="459287"/>
            </a:xfrm>
            <a:prstGeom prst="flowChartConnecto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63942296-E56E-74EA-A353-704A5132095F}"/>
                </a:ext>
              </a:extLst>
            </p:cNvPr>
            <p:cNvSpPr/>
            <p:nvPr/>
          </p:nvSpPr>
          <p:spPr>
            <a:xfrm>
              <a:off x="10073012" y="1711888"/>
              <a:ext cx="459287" cy="459287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8435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605860" y="0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3230680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97576" y="969009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4016416" y="1390891"/>
            <a:ext cx="3136738" cy="3065362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Lâmpada estrutura de tópicos">
            <a:extLst>
              <a:ext uri="{FF2B5EF4-FFF2-40B4-BE49-F238E27FC236}">
                <a16:creationId xmlns:a16="http://schemas.microsoft.com/office/drawing/2014/main" id="{43CE1B2B-8599-C1DA-3476-5A3046E6F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585" y="2466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9345" y="1372911"/>
            <a:ext cx="6690689" cy="4073010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3004695" y="4846528"/>
            <a:ext cx="248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INOVAÇÃO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048526" y="0"/>
            <a:ext cx="6925325" cy="6858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432390" y="599767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é o SSH e sua importância na segurança da comunicação em rede?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93A2D2E-7F5A-7B5A-BE62-187C62993C66}"/>
              </a:ext>
            </a:extLst>
          </p:cNvPr>
          <p:cNvSpPr txBox="1">
            <a:spLocks/>
          </p:cNvSpPr>
          <p:nvPr/>
        </p:nvSpPr>
        <p:spPr>
          <a:xfrm>
            <a:off x="432390" y="2998674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Como os técnicos podem utilizar o SSH para se conectar a instância na AWS de forma segura e eficiente?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E08AF8F-1799-6348-2BD1-7D97F5B6C843}"/>
              </a:ext>
            </a:extLst>
          </p:cNvPr>
          <p:cNvSpPr txBox="1">
            <a:spLocks/>
          </p:cNvSpPr>
          <p:nvPr/>
        </p:nvSpPr>
        <p:spPr>
          <a:xfrm>
            <a:off x="432390" y="5397582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 a flexibilidade e a praticidade dessa conexão?</a:t>
            </a: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2457" y="450317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-2457" y="1848954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B8BC48-F625-C015-498E-E0CF6981B217}"/>
              </a:ext>
            </a:extLst>
          </p:cNvPr>
          <p:cNvSpPr txBox="1">
            <a:spLocks/>
          </p:cNvSpPr>
          <p:nvPr/>
        </p:nvSpPr>
        <p:spPr>
          <a:xfrm>
            <a:off x="6400806" y="599767"/>
            <a:ext cx="3689784" cy="993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SSH, ou </a:t>
            </a:r>
            <a:r>
              <a:rPr lang="pt-BR" sz="1600" dirty="0" err="1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Secure</a:t>
            </a:r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Shell, é um protocolo que garante comunicação segura entre dois sistemas.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6ABF405-CB29-D0EE-ACD0-586B5EFCEDC8}"/>
              </a:ext>
            </a:extLst>
          </p:cNvPr>
          <p:cNvSpPr txBox="1">
            <a:spLocks/>
          </p:cNvSpPr>
          <p:nvPr/>
        </p:nvSpPr>
        <p:spPr>
          <a:xfrm>
            <a:off x="6400806" y="2863563"/>
            <a:ext cx="3689784" cy="116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Esse método oferece segurança robusta, já que a autenticação é baseada em chaves criptográficas e elimina a necessidade de senhas.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64EBC17-88FB-8D51-40C7-82E4D49C0934}"/>
              </a:ext>
            </a:extLst>
          </p:cNvPr>
          <p:cNvSpPr txBox="1">
            <a:spLocks/>
          </p:cNvSpPr>
          <p:nvPr/>
        </p:nvSpPr>
        <p:spPr>
          <a:xfrm>
            <a:off x="6400806" y="5101306"/>
            <a:ext cx="3689784" cy="1108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rgbClr val="22223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 flexibilidade ao permitir o acesso remoto seguro a instâncias, capacidade de gerenciar e configurar as instâncias remotamente</a:t>
            </a:r>
          </a:p>
        </p:txBody>
      </p:sp>
    </p:spTree>
    <p:extLst>
      <p:ext uri="{BB962C8B-B14F-4D97-AF65-F5344CB8AC3E}">
        <p14:creationId xmlns:p14="http://schemas.microsoft.com/office/powerpoint/2010/main" val="86138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8097630" y="310583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CONCLUSÃO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814602" y="3603731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EFICIÊNCIA NO ATENDIMENTO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800156" y="2736800"/>
            <a:ext cx="3451921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EDF2F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MANUTENÇÃO FACILITADA</a:t>
            </a:r>
          </a:p>
        </p:txBody>
      </p:sp>
    </p:spTree>
    <p:extLst>
      <p:ext uri="{BB962C8B-B14F-4D97-AF65-F5344CB8AC3E}">
        <p14:creationId xmlns:p14="http://schemas.microsoft.com/office/powerpoint/2010/main" val="29989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4016096" y="-2233839"/>
            <a:ext cx="6690689" cy="11286512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2235601" y="-49379"/>
            <a:ext cx="8049059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3926288" y="4699209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2876598" y="2302083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6FE45EC-6DFD-B109-A093-17A1133A4370}"/>
              </a:ext>
            </a:extLst>
          </p:cNvPr>
          <p:cNvSpPr txBox="1">
            <a:spLocks/>
          </p:cNvSpPr>
          <p:nvPr/>
        </p:nvSpPr>
        <p:spPr>
          <a:xfrm>
            <a:off x="7454781" y="3510957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Finalizar em nuvem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D93B890-E1C1-8C9D-604D-FB07781D0002}"/>
              </a:ext>
            </a:extLst>
          </p:cNvPr>
          <p:cNvSpPr txBox="1">
            <a:spLocks/>
          </p:cNvSpPr>
          <p:nvPr/>
        </p:nvSpPr>
        <p:spPr>
          <a:xfrm>
            <a:off x="7440335" y="2644026"/>
            <a:ext cx="4405867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Finalizar organização dos dados e apresentar na dashboard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222558" y="2858711"/>
            <a:ext cx="448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EDF2F4"/>
                </a:solidFill>
              </a:rPr>
              <a:t>PRÓXIMOS PASSOS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6F6607F-568B-91A4-B79F-89864F9D60BD}"/>
              </a:ext>
            </a:extLst>
          </p:cNvPr>
          <p:cNvSpPr txBox="1">
            <a:spLocks/>
          </p:cNvSpPr>
          <p:nvPr/>
        </p:nvSpPr>
        <p:spPr>
          <a:xfrm>
            <a:off x="7436536" y="4160158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Notificação de alertas no Slack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E547749-77A2-6F5E-B9B6-73A550D7F3D9}"/>
              </a:ext>
            </a:extLst>
          </p:cNvPr>
          <p:cNvSpPr txBox="1">
            <a:spLocks/>
          </p:cNvSpPr>
          <p:nvPr/>
        </p:nvSpPr>
        <p:spPr>
          <a:xfrm>
            <a:off x="7451604" y="4924408"/>
            <a:ext cx="3767558" cy="461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Manuais do sistema</a:t>
            </a:r>
          </a:p>
        </p:txBody>
      </p:sp>
    </p:spTree>
    <p:extLst>
      <p:ext uri="{BB962C8B-B14F-4D97-AF65-F5344CB8AC3E}">
        <p14:creationId xmlns:p14="http://schemas.microsoft.com/office/powerpoint/2010/main" val="2837470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3178177" y="-5050440"/>
            <a:ext cx="6690689" cy="16609995"/>
          </a:xfrm>
          <a:prstGeom prst="round2SameRect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998836" y="7057206"/>
            <a:ext cx="13875434" cy="646331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161703" y="1036843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FAMILIARES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903393" y="2158791"/>
            <a:ext cx="15829681" cy="6907379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66038" y="2681712"/>
            <a:ext cx="29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AMIGOS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2606921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87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56813" y="-2721106"/>
            <a:ext cx="8473656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0" y="3680643"/>
            <a:ext cx="347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PROFESSORES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338346"/>
            <a:ext cx="15829681" cy="3742588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9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5968181" y="-78658"/>
            <a:ext cx="6331973" cy="70595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95535" y="2921167"/>
            <a:ext cx="4149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Sua parceira confiável no monitoramento de tráfego de redes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353962" y="2767280"/>
            <a:ext cx="4109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36852" y="2872155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FERNANDA CARAMICO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3884246"/>
            <a:ext cx="15829681" cy="4970194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56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-1005532" y="159011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EMPRESAS</a:t>
            </a:r>
            <a:endParaRPr lang="pt-BR" sz="14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3" name="Picture 2" descr="Voke | LinkedIn">
            <a:extLst>
              <a:ext uri="{FF2B5EF4-FFF2-40B4-BE49-F238E27FC236}">
                <a16:creationId xmlns:a16="http://schemas.microsoft.com/office/drawing/2014/main" id="{8CE59D50-035A-102A-EBF2-2BB3184D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" y="3321005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8.TECH | LinkedIn">
            <a:extLst>
              <a:ext uri="{FF2B5EF4-FFF2-40B4-BE49-F238E27FC236}">
                <a16:creationId xmlns:a16="http://schemas.microsoft.com/office/drawing/2014/main" id="{EE58D243-7A2B-4675-5906-C83174EE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14" y="4992656"/>
            <a:ext cx="1130021" cy="113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tefanini Brasil">
            <a:extLst>
              <a:ext uri="{FF2B5EF4-FFF2-40B4-BE49-F238E27FC236}">
                <a16:creationId xmlns:a16="http://schemas.microsoft.com/office/drawing/2014/main" id="{F1D20886-6C20-D4FB-02E2-D031CE0C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666" y="3337235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appi">
            <a:extLst>
              <a:ext uri="{FF2B5EF4-FFF2-40B4-BE49-F238E27FC236}">
                <a16:creationId xmlns:a16="http://schemas.microsoft.com/office/drawing/2014/main" id="{20EBF49B-9324-66DA-C05E-C1CFA39A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42" y="5017487"/>
            <a:ext cx="1130022" cy="1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LFA Sistemas de Gestão - YouTube">
            <a:extLst>
              <a:ext uri="{FF2B5EF4-FFF2-40B4-BE49-F238E27FC236}">
                <a16:creationId xmlns:a16="http://schemas.microsoft.com/office/drawing/2014/main" id="{FF31B860-FD76-6417-0D57-FB71ADD4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323" y="3337235"/>
            <a:ext cx="1130023" cy="113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899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2377440"/>
            <a:ext cx="15829681" cy="6477000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157581" y="5200441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MUITO OBRIGADA!!</a:t>
            </a:r>
            <a:endParaRPr lang="pt-BR" sz="1400" b="1" dirty="0">
              <a:solidFill>
                <a:srgbClr val="EDF2F4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3157581" y="1174740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22223B"/>
                </a:solidFill>
              </a:rPr>
              <a:t>NETMED</a:t>
            </a:r>
            <a:endParaRPr lang="pt-BR" sz="14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6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4CFE025A-4CA9-1AE5-B530-D1E46ED535FC}"/>
              </a:ext>
            </a:extLst>
          </p:cNvPr>
          <p:cNvSpPr/>
          <p:nvPr/>
        </p:nvSpPr>
        <p:spPr>
          <a:xfrm>
            <a:off x="-492829" y="-49379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25FB24-906D-414B-0423-36233B8EFCB2}"/>
              </a:ext>
            </a:extLst>
          </p:cNvPr>
          <p:cNvSpPr/>
          <p:nvPr/>
        </p:nvSpPr>
        <p:spPr>
          <a:xfrm>
            <a:off x="-802348" y="-61944"/>
            <a:ext cx="13482458" cy="846109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Superiores Arredondados 15">
            <a:extLst>
              <a:ext uri="{FF2B5EF4-FFF2-40B4-BE49-F238E27FC236}">
                <a16:creationId xmlns:a16="http://schemas.microsoft.com/office/drawing/2014/main" id="{1D8E8573-E94B-5452-D21F-90F8355FAF24}"/>
              </a:ext>
            </a:extLst>
          </p:cNvPr>
          <p:cNvSpPr/>
          <p:nvPr/>
        </p:nvSpPr>
        <p:spPr>
          <a:xfrm rot="5400000">
            <a:off x="4491375" y="-445406"/>
            <a:ext cx="6341808" cy="7748808"/>
          </a:xfrm>
          <a:prstGeom prst="round2SameRect">
            <a:avLst/>
          </a:prstGeom>
          <a:solidFill>
            <a:srgbClr val="BABA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Retângulo: Cantos Superiores Arredondados 16">
            <a:extLst>
              <a:ext uri="{FF2B5EF4-FFF2-40B4-BE49-F238E27FC236}">
                <a16:creationId xmlns:a16="http://schemas.microsoft.com/office/drawing/2014/main" id="{107EB484-A1F5-075E-F539-1B494BDE4977}"/>
              </a:ext>
            </a:extLst>
          </p:cNvPr>
          <p:cNvSpPr/>
          <p:nvPr/>
        </p:nvSpPr>
        <p:spPr>
          <a:xfrm rot="5400000">
            <a:off x="1863093" y="-2727388"/>
            <a:ext cx="8461091" cy="1379197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A75FDEE-D5E0-B8C3-27A4-7EE2370F58C7}"/>
              </a:ext>
            </a:extLst>
          </p:cNvPr>
          <p:cNvSpPr>
            <a:spLocks noGrp="1"/>
          </p:cNvSpPr>
          <p:nvPr/>
        </p:nvSpPr>
        <p:spPr>
          <a:xfrm>
            <a:off x="1021392" y="2973985"/>
            <a:ext cx="3689784" cy="86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600" dirty="0">
              <a:solidFill>
                <a:srgbClr val="22223B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Fluxograma: Processo Alternativo 20">
            <a:extLst>
              <a:ext uri="{FF2B5EF4-FFF2-40B4-BE49-F238E27FC236}">
                <a16:creationId xmlns:a16="http://schemas.microsoft.com/office/drawing/2014/main" id="{8B5AF9F2-988D-0230-7375-DDA0B91EC184}"/>
              </a:ext>
            </a:extLst>
          </p:cNvPr>
          <p:cNvSpPr/>
          <p:nvPr/>
        </p:nvSpPr>
        <p:spPr>
          <a:xfrm>
            <a:off x="14631570" y="4715785"/>
            <a:ext cx="11529312" cy="294638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Fluxograma: Processo Alternativo 21">
            <a:extLst>
              <a:ext uri="{FF2B5EF4-FFF2-40B4-BE49-F238E27FC236}">
                <a16:creationId xmlns:a16="http://schemas.microsoft.com/office/drawing/2014/main" id="{B8FEC5C6-6B4D-359F-AA45-2921C6C38518}"/>
              </a:ext>
            </a:extLst>
          </p:cNvPr>
          <p:cNvSpPr/>
          <p:nvPr/>
        </p:nvSpPr>
        <p:spPr>
          <a:xfrm>
            <a:off x="13926288" y="2232941"/>
            <a:ext cx="11534226" cy="306434"/>
          </a:xfrm>
          <a:prstGeom prst="flowChartAlternateProcess">
            <a:avLst/>
          </a:prstGeom>
          <a:solidFill>
            <a:srgbClr val="E4E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1821200" y="-653143"/>
            <a:ext cx="15829681" cy="9507583"/>
          </a:xfrm>
          <a:prstGeom prst="roundRect">
            <a:avLst>
              <a:gd name="adj" fmla="val 23695"/>
            </a:avLst>
          </a:prstGeom>
          <a:solidFill>
            <a:srgbClr val="22223B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8E17E-0494-D586-150C-558C1756E2BF}"/>
              </a:ext>
            </a:extLst>
          </p:cNvPr>
          <p:cNvSpPr txBox="1"/>
          <p:nvPr/>
        </p:nvSpPr>
        <p:spPr>
          <a:xfrm>
            <a:off x="2948725" y="2809503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DF2F4"/>
                </a:solidFill>
              </a:rPr>
              <a:t>NETMED</a:t>
            </a:r>
            <a:endParaRPr lang="pt-BR" sz="1400" b="1" dirty="0">
              <a:solidFill>
                <a:srgbClr val="EDF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21386800" y="-910895"/>
            <a:ext cx="35654025" cy="9163839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993869" y="-1006577"/>
            <a:ext cx="18517087" cy="943316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21831" y="832996"/>
            <a:ext cx="3088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22223B"/>
                </a:solidFill>
              </a:rPr>
              <a:t>ÁREA DE ATENDIMENTO EM HOSPITAIS!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15533D-8C5D-AA0D-038A-9A8CE75E0984}"/>
              </a:ext>
            </a:extLst>
          </p:cNvPr>
          <p:cNvSpPr txBox="1"/>
          <p:nvPr/>
        </p:nvSpPr>
        <p:spPr>
          <a:xfrm>
            <a:off x="-20351681" y="2786817"/>
            <a:ext cx="12018854" cy="176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solidFill>
                  <a:schemeClr val="bg1">
                    <a:lumMod val="95000"/>
                  </a:schemeClr>
                </a:solidFill>
              </a:rPr>
              <a:t>NET</a:t>
            </a:r>
            <a:r>
              <a:rPr lang="pt-BR" sz="8000" dirty="0">
                <a:solidFill>
                  <a:schemeClr val="bg1">
                    <a:lumMod val="95000"/>
                  </a:schemeClr>
                </a:solidFill>
              </a:rPr>
              <a:t>MED</a:t>
            </a: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Google Shape;149;p24">
            <a:extLst>
              <a:ext uri="{FF2B5EF4-FFF2-40B4-BE49-F238E27FC236}">
                <a16:creationId xmlns:a16="http://schemas.microsoft.com/office/drawing/2014/main" id="{890034E1-7353-F5D1-6AC1-A78C6EF85196}"/>
              </a:ext>
            </a:extLst>
          </p:cNvPr>
          <p:cNvSpPr txBox="1">
            <a:spLocks/>
          </p:cNvSpPr>
          <p:nvPr/>
        </p:nvSpPr>
        <p:spPr>
          <a:xfrm>
            <a:off x="207236" y="2740264"/>
            <a:ext cx="2900100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Responsabilidades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8" name="Google Shape;149;p24">
            <a:extLst>
              <a:ext uri="{FF2B5EF4-FFF2-40B4-BE49-F238E27FC236}">
                <a16:creationId xmlns:a16="http://schemas.microsoft.com/office/drawing/2014/main" id="{B13FD65F-9991-BDA2-1B6A-07674B682928}"/>
              </a:ext>
            </a:extLst>
          </p:cNvPr>
          <p:cNvSpPr txBox="1">
            <a:spLocks/>
          </p:cNvSpPr>
          <p:nvPr/>
        </p:nvSpPr>
        <p:spPr>
          <a:xfrm>
            <a:off x="1650240" y="3429001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Acolhimento</a:t>
            </a:r>
          </a:p>
        </p:txBody>
      </p:sp>
      <p:sp>
        <p:nvSpPr>
          <p:cNvPr id="11" name="Google Shape;149;p24">
            <a:extLst>
              <a:ext uri="{FF2B5EF4-FFF2-40B4-BE49-F238E27FC236}">
                <a16:creationId xmlns:a16="http://schemas.microsoft.com/office/drawing/2014/main" id="{C6CA56A7-700F-71BD-F2E2-67321B1AD86D}"/>
              </a:ext>
            </a:extLst>
          </p:cNvPr>
          <p:cNvSpPr txBox="1">
            <a:spLocks/>
          </p:cNvSpPr>
          <p:nvPr/>
        </p:nvSpPr>
        <p:spPr>
          <a:xfrm>
            <a:off x="1627141" y="5216730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Suporte durante todo o processo 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2" name="Google Shape;149;p24">
            <a:extLst>
              <a:ext uri="{FF2B5EF4-FFF2-40B4-BE49-F238E27FC236}">
                <a16:creationId xmlns:a16="http://schemas.microsoft.com/office/drawing/2014/main" id="{B0AAAE6B-3FC5-F0D4-1698-804A7AAEF945}"/>
              </a:ext>
            </a:extLst>
          </p:cNvPr>
          <p:cNvSpPr txBox="1">
            <a:spLocks/>
          </p:cNvSpPr>
          <p:nvPr/>
        </p:nvSpPr>
        <p:spPr>
          <a:xfrm>
            <a:off x="1627141" y="4605473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Funciona como fonte de informações </a:t>
            </a:r>
          </a:p>
        </p:txBody>
      </p:sp>
      <p:sp>
        <p:nvSpPr>
          <p:cNvPr id="13" name="Google Shape;149;p24">
            <a:extLst>
              <a:ext uri="{FF2B5EF4-FFF2-40B4-BE49-F238E27FC236}">
                <a16:creationId xmlns:a16="http://schemas.microsoft.com/office/drawing/2014/main" id="{FB636928-0B8A-312D-4985-0049E3481CA1}"/>
              </a:ext>
            </a:extLst>
          </p:cNvPr>
          <p:cNvSpPr txBox="1">
            <a:spLocks/>
          </p:cNvSpPr>
          <p:nvPr/>
        </p:nvSpPr>
        <p:spPr>
          <a:xfrm>
            <a:off x="1627141" y="3827114"/>
            <a:ext cx="2900100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Registros e encaminhamento dos pacientes aos devidos setores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4" name="Google Shape;149;p24">
            <a:extLst>
              <a:ext uri="{FF2B5EF4-FFF2-40B4-BE49-F238E27FC236}">
                <a16:creationId xmlns:a16="http://schemas.microsoft.com/office/drawing/2014/main" id="{B4C70F88-BFF3-D177-CBF0-93BA7488716C}"/>
              </a:ext>
            </a:extLst>
          </p:cNvPr>
          <p:cNvSpPr txBox="1">
            <a:spLocks/>
          </p:cNvSpPr>
          <p:nvPr/>
        </p:nvSpPr>
        <p:spPr>
          <a:xfrm>
            <a:off x="6361388" y="2673476"/>
            <a:ext cx="3503672" cy="43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rgbClr val="E63946"/>
                </a:solidFill>
                <a:latin typeface="+mn-lt"/>
                <a:cs typeface="Times New Roman" panose="02020603050405020304" pitchFamily="18" charset="0"/>
              </a:rPr>
              <a:t>Importância da tecnologia</a:t>
            </a:r>
            <a:endParaRPr lang="pt-BR" sz="2000" dirty="0">
              <a:solidFill>
                <a:srgbClr val="E63946"/>
              </a:solidFill>
              <a:latin typeface="Zen Dots"/>
            </a:endParaRPr>
          </a:p>
        </p:txBody>
      </p:sp>
      <p:sp>
        <p:nvSpPr>
          <p:cNvPr id="15" name="Google Shape;149;p24">
            <a:extLst>
              <a:ext uri="{FF2B5EF4-FFF2-40B4-BE49-F238E27FC236}">
                <a16:creationId xmlns:a16="http://schemas.microsoft.com/office/drawing/2014/main" id="{5CE673CA-137E-8936-FA7A-ACAE1B153C63}"/>
              </a:ext>
            </a:extLst>
          </p:cNvPr>
          <p:cNvSpPr txBox="1">
            <a:spLocks/>
          </p:cNvSpPr>
          <p:nvPr/>
        </p:nvSpPr>
        <p:spPr>
          <a:xfrm>
            <a:off x="7764200" y="3271780"/>
            <a:ext cx="2900100" cy="43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Armazenamento e acesso de prontuários eletrônicos.</a:t>
            </a:r>
          </a:p>
        </p:txBody>
      </p:sp>
      <p:sp>
        <p:nvSpPr>
          <p:cNvPr id="16" name="Google Shape;149;p24">
            <a:extLst>
              <a:ext uri="{FF2B5EF4-FFF2-40B4-BE49-F238E27FC236}">
                <a16:creationId xmlns:a16="http://schemas.microsoft.com/office/drawing/2014/main" id="{28678650-30CD-EAE6-1A26-4A854B7E5F07}"/>
              </a:ext>
            </a:extLst>
          </p:cNvPr>
          <p:cNvSpPr txBox="1">
            <a:spLocks/>
          </p:cNvSpPr>
          <p:nvPr/>
        </p:nvSpPr>
        <p:spPr>
          <a:xfrm>
            <a:off x="7764200" y="5188942"/>
            <a:ext cx="2900100" cy="60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Comunicação com outros setores do hospital.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  <p:sp>
        <p:nvSpPr>
          <p:cNvPr id="17" name="Google Shape;149;p24">
            <a:extLst>
              <a:ext uri="{FF2B5EF4-FFF2-40B4-BE49-F238E27FC236}">
                <a16:creationId xmlns:a16="http://schemas.microsoft.com/office/drawing/2014/main" id="{BBA986E3-9441-2765-E607-5D5D0C91AC4F}"/>
              </a:ext>
            </a:extLst>
          </p:cNvPr>
          <p:cNvSpPr txBox="1">
            <a:spLocks/>
          </p:cNvSpPr>
          <p:nvPr/>
        </p:nvSpPr>
        <p:spPr>
          <a:xfrm>
            <a:off x="7787299" y="4555231"/>
            <a:ext cx="2900100" cy="61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Gerenciamento de filas de espera.</a:t>
            </a:r>
          </a:p>
        </p:txBody>
      </p:sp>
      <p:sp>
        <p:nvSpPr>
          <p:cNvPr id="18" name="Google Shape;149;p24">
            <a:extLst>
              <a:ext uri="{FF2B5EF4-FFF2-40B4-BE49-F238E27FC236}">
                <a16:creationId xmlns:a16="http://schemas.microsoft.com/office/drawing/2014/main" id="{44B19C0B-EA94-0942-E9BD-08F9C67C974B}"/>
              </a:ext>
            </a:extLst>
          </p:cNvPr>
          <p:cNvSpPr txBox="1">
            <a:spLocks/>
          </p:cNvSpPr>
          <p:nvPr/>
        </p:nvSpPr>
        <p:spPr>
          <a:xfrm>
            <a:off x="7764200" y="3867229"/>
            <a:ext cx="3731116" cy="75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23B"/>
                </a:solidFill>
                <a:latin typeface="+mn-lt"/>
                <a:cs typeface="Times New Roman" panose="02020603050405020304" pitchFamily="18" charset="0"/>
              </a:rPr>
              <a:t>A realização facilitada de agendamentos de consultas e exames.</a:t>
            </a:r>
            <a:endParaRPr lang="pt-BR" sz="1800" dirty="0">
              <a:solidFill>
                <a:srgbClr val="22223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60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4" y="-297097"/>
            <a:ext cx="15158179" cy="8550041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890954" y="-350520"/>
            <a:ext cx="15399434" cy="865688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glow rad="1016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1CA793A-4EF6-691A-589B-15891E37FE71}"/>
              </a:ext>
            </a:extLst>
          </p:cNvPr>
          <p:cNvGrpSpPr/>
          <p:nvPr/>
        </p:nvGrpSpPr>
        <p:grpSpPr>
          <a:xfrm>
            <a:off x="519729" y="2588270"/>
            <a:ext cx="10698471" cy="3801753"/>
            <a:chOff x="519729" y="2588270"/>
            <a:chExt cx="10698471" cy="3801753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6E73C384-412E-C240-10DE-97DB56BCCF1C}"/>
                </a:ext>
              </a:extLst>
            </p:cNvPr>
            <p:cNvSpPr txBox="1"/>
            <p:nvPr/>
          </p:nvSpPr>
          <p:spPr>
            <a:xfrm>
              <a:off x="519729" y="3206570"/>
              <a:ext cx="2141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dirty="0">
                  <a:solidFill>
                    <a:srgbClr val="22223B"/>
                  </a:solidFill>
                </a:rPr>
                <a:t>EQUIPE</a:t>
              </a:r>
              <a:endParaRPr lang="pt-BR" sz="2000" b="1" dirty="0">
                <a:solidFill>
                  <a:srgbClr val="22223B"/>
                </a:solidFill>
              </a:endParaRP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D929ACF5-54D9-7959-865B-0B2F69146E17}"/>
                </a:ext>
              </a:extLst>
            </p:cNvPr>
            <p:cNvGrpSpPr/>
            <p:nvPr/>
          </p:nvGrpSpPr>
          <p:grpSpPr>
            <a:xfrm>
              <a:off x="4727631" y="6020419"/>
              <a:ext cx="6490569" cy="369604"/>
              <a:chOff x="4727631" y="6020419"/>
              <a:chExt cx="6490569" cy="369604"/>
            </a:xfrm>
          </p:grpSpPr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16C13B-9DAB-242A-F940-D0BEC83D2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7390" y="6020419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Vagner</a:t>
                </a:r>
              </a:p>
            </p:txBody>
          </p:sp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475A3932-9A20-C2C2-BC87-42DC7379B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1198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Matteus</a:t>
                </a:r>
              </a:p>
            </p:txBody>
          </p:sp>
          <p:sp>
            <p:nvSpPr>
              <p:cNvPr id="8" name="Título 1">
                <a:extLst>
                  <a:ext uri="{FF2B5EF4-FFF2-40B4-BE49-F238E27FC236}">
                    <a16:creationId xmlns:a16="http://schemas.microsoft.com/office/drawing/2014/main" id="{4F6A3016-5876-FFE9-8F30-61DDFD857D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7631" y="602042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Ketelyn</a:t>
                </a: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8B4D3F9-B07E-EF1A-BC3E-61A85F918259}"/>
                </a:ext>
              </a:extLst>
            </p:cNvPr>
            <p:cNvGrpSpPr/>
            <p:nvPr/>
          </p:nvGrpSpPr>
          <p:grpSpPr>
            <a:xfrm>
              <a:off x="4714341" y="2588270"/>
              <a:ext cx="6503172" cy="382327"/>
              <a:chOff x="4714341" y="2588270"/>
              <a:chExt cx="6503172" cy="382327"/>
            </a:xfrm>
          </p:grpSpPr>
          <p:sp>
            <p:nvSpPr>
              <p:cNvPr id="9" name="Título 1">
                <a:extLst>
                  <a:ext uri="{FF2B5EF4-FFF2-40B4-BE49-F238E27FC236}">
                    <a16:creationId xmlns:a16="http://schemas.microsoft.com/office/drawing/2014/main" id="{2D516681-A543-7554-C0B7-CCE549EED5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341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Gabriel</a:t>
                </a:r>
              </a:p>
            </p:txBody>
          </p:sp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D7650939-5152-5970-152A-3D974EF6E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3136" y="2588270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Karen</a:t>
                </a:r>
              </a:p>
            </p:txBody>
          </p:sp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A60F9D25-9956-6F93-2D02-61B000502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6703" y="2600994"/>
                <a:ext cx="950810" cy="3696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1400" b="1" dirty="0" err="1">
                    <a:solidFill>
                      <a:srgbClr val="22223B"/>
                    </a:solidFill>
                    <a:latin typeface="+mn-lt"/>
                    <a:ea typeface="Verdana" panose="020B0604030504040204" pitchFamily="34" charset="0"/>
                  </a:rPr>
                  <a:t>Kaiqui</a:t>
                </a:r>
                <a:endParaRPr lang="pt-BR" sz="1400" b="1" dirty="0">
                  <a:solidFill>
                    <a:srgbClr val="22223B"/>
                  </a:solidFill>
                  <a:latin typeface="+mn-lt"/>
                  <a:ea typeface="Verdana" panose="020B0604030504040204" pitchFamily="34" charset="0"/>
                </a:endParaRP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16B1B10-E95F-90B1-3083-3783D5268B07}"/>
              </a:ext>
            </a:extLst>
          </p:cNvPr>
          <p:cNvGrpSpPr/>
          <p:nvPr/>
        </p:nvGrpSpPr>
        <p:grpSpPr>
          <a:xfrm>
            <a:off x="4089733" y="185901"/>
            <a:ext cx="7649213" cy="5667004"/>
            <a:chOff x="4089733" y="185901"/>
            <a:chExt cx="7649213" cy="5667004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54E57F3-B9A4-6DE6-7445-479A854293A0}"/>
                </a:ext>
              </a:extLst>
            </p:cNvPr>
            <p:cNvSpPr/>
            <p:nvPr/>
          </p:nvSpPr>
          <p:spPr>
            <a:xfrm>
              <a:off x="4089734" y="209053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A5A66F50-D073-1948-EF49-D7263A7C0059}"/>
                </a:ext>
              </a:extLst>
            </p:cNvPr>
            <p:cNvSpPr/>
            <p:nvPr/>
          </p:nvSpPr>
          <p:spPr>
            <a:xfrm>
              <a:off x="4089733" y="3640958"/>
              <a:ext cx="2141031" cy="2211947"/>
            </a:xfrm>
            <a:prstGeom prst="roundRect">
              <a:avLst>
                <a:gd name="adj" fmla="val 23695"/>
              </a:avLst>
            </a:prstGeom>
            <a:blipFill dpi="0"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6574"/>
                        </a14:imgEffect>
                        <a14:imgEffect>
                          <a14:saturation sat="1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9779" t="-40328" r="-26506" b="-92408"/>
              </a:stretch>
            </a:blipFill>
            <a:ln>
              <a:noFill/>
            </a:ln>
            <a:effectLst>
              <a:glow>
                <a:schemeClr val="accent1">
                  <a:alpha val="40000"/>
                </a:schemeClr>
              </a:glow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741520B1-4043-C73E-BDE7-F156CA521061}"/>
                </a:ext>
              </a:extLst>
            </p:cNvPr>
            <p:cNvSpPr/>
            <p:nvPr/>
          </p:nvSpPr>
          <p:spPr>
            <a:xfrm>
              <a:off x="6834679" y="3640958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2D59B9BE-CBE0-454F-DB11-D74A187134C0}"/>
                </a:ext>
              </a:extLst>
            </p:cNvPr>
            <p:cNvSpPr/>
            <p:nvPr/>
          </p:nvSpPr>
          <p:spPr>
            <a:xfrm>
              <a:off x="9597915" y="3578557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1C47E1F-B23D-7682-52FA-07B6A5834920}"/>
                </a:ext>
              </a:extLst>
            </p:cNvPr>
            <p:cNvSpPr/>
            <p:nvPr/>
          </p:nvSpPr>
          <p:spPr>
            <a:xfrm>
              <a:off x="9555862" y="185901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8"/>
              <a:stretch>
                <a:fillRect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F9F07B4C-F855-D661-3271-E0F8709A0664}"/>
                </a:ext>
              </a:extLst>
            </p:cNvPr>
            <p:cNvSpPr/>
            <p:nvPr/>
          </p:nvSpPr>
          <p:spPr>
            <a:xfrm>
              <a:off x="6808492" y="210805"/>
              <a:ext cx="2141031" cy="2211947"/>
            </a:xfrm>
            <a:prstGeom prst="roundRect">
              <a:avLst>
                <a:gd name="adj" fmla="val 23695"/>
              </a:avLst>
            </a:prstGeom>
            <a:blipFill>
              <a:blip r:embed="rId9"/>
              <a:stretch>
                <a:fillRect t="-11032" b="-11032"/>
              </a:stretch>
            </a:blipFill>
            <a:ln>
              <a:noFill/>
            </a:ln>
            <a:effectLst>
              <a:outerShdw blurRad="406400" dist="266700" dir="2160000" algn="ctr" rotWithShape="0">
                <a:srgbClr val="22223B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5B0680B7-80E6-3F32-F76D-C9A625D45827}"/>
              </a:ext>
            </a:extLst>
          </p:cNvPr>
          <p:cNvSpPr txBox="1">
            <a:spLocks/>
          </p:cNvSpPr>
          <p:nvPr/>
        </p:nvSpPr>
        <p:spPr>
          <a:xfrm>
            <a:off x="4658806" y="2826494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BACK-END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A8DB17D-CD7B-DF52-CB15-79195B2A800D}"/>
              </a:ext>
            </a:extLst>
          </p:cNvPr>
          <p:cNvSpPr txBox="1">
            <a:spLocks/>
          </p:cNvSpPr>
          <p:nvPr/>
        </p:nvSpPr>
        <p:spPr>
          <a:xfrm>
            <a:off x="7173040" y="2832746"/>
            <a:ext cx="1341598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5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PRODUCT OWNER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D7C2FD3-C07E-78A8-3CFA-44B6E75AE4E2}"/>
              </a:ext>
            </a:extLst>
          </p:cNvPr>
          <p:cNvSpPr txBox="1">
            <a:spLocks/>
          </p:cNvSpPr>
          <p:nvPr/>
        </p:nvSpPr>
        <p:spPr>
          <a:xfrm>
            <a:off x="10009238" y="2858882"/>
            <a:ext cx="1455173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INFRAESTRUTURA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52984A87-30B4-6E8B-5AE0-9805D3A97CF3}"/>
              </a:ext>
            </a:extLst>
          </p:cNvPr>
          <p:cNvSpPr txBox="1">
            <a:spLocks/>
          </p:cNvSpPr>
          <p:nvPr/>
        </p:nvSpPr>
        <p:spPr>
          <a:xfrm>
            <a:off x="4656348" y="6297766"/>
            <a:ext cx="95081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FRONT-END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490B0D5C-BADC-D40D-1061-78BCF1DB0CCD}"/>
              </a:ext>
            </a:extLst>
          </p:cNvPr>
          <p:cNvSpPr txBox="1">
            <a:spLocks/>
          </p:cNvSpPr>
          <p:nvPr/>
        </p:nvSpPr>
        <p:spPr>
          <a:xfrm>
            <a:off x="7501198" y="6297766"/>
            <a:ext cx="11495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1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FULL-STACK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D455BD3F-5284-6051-B401-362C067C58B0}"/>
              </a:ext>
            </a:extLst>
          </p:cNvPr>
          <p:cNvSpPr txBox="1">
            <a:spLocks/>
          </p:cNvSpPr>
          <p:nvPr/>
        </p:nvSpPr>
        <p:spPr>
          <a:xfrm>
            <a:off x="10059535" y="6297766"/>
            <a:ext cx="1296720" cy="36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 b="1" dirty="0">
                <a:solidFill>
                  <a:srgbClr val="22223B"/>
                </a:solidFill>
                <a:latin typeface="+mn-lt"/>
                <a:ea typeface="Verdana" panose="020B0604030504040204" pitchFamily="34" charset="0"/>
              </a:rPr>
              <a:t>SCRUM MASTER</a:t>
            </a:r>
            <a:endParaRPr lang="pt-BR" sz="1400" b="1" dirty="0">
              <a:solidFill>
                <a:srgbClr val="22223B"/>
              </a:solidFill>
              <a:latin typeface="+mn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92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890953" y="-297097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97977" y="44884"/>
            <a:ext cx="13482458" cy="432913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440679" y="3105834"/>
            <a:ext cx="21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VISITA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986027" y="1443312"/>
            <a:ext cx="2435598" cy="3325044"/>
          </a:xfrm>
          <a:prstGeom prst="roundRect">
            <a:avLst>
              <a:gd name="adj" fmla="val 2369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50E678C-F3AF-DAC6-7F00-826FD589BBEB}"/>
              </a:ext>
            </a:extLst>
          </p:cNvPr>
          <p:cNvSpPr/>
          <p:nvPr/>
        </p:nvSpPr>
        <p:spPr>
          <a:xfrm>
            <a:off x="986026" y="1443312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FDDB15-655C-49CE-E043-B38408C786D5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A34CE0C-A8A1-4F63-4C56-6DFC6CD1773E}"/>
              </a:ext>
            </a:extLst>
          </p:cNvPr>
          <p:cNvSpPr/>
          <p:nvPr/>
        </p:nvSpPr>
        <p:spPr>
          <a:xfrm>
            <a:off x="3660403" y="285564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20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12AE70-9601-4D3B-0736-8E07341D67C6}"/>
              </a:ext>
            </a:extLst>
          </p:cNvPr>
          <p:cNvSpPr/>
          <p:nvPr/>
        </p:nvSpPr>
        <p:spPr>
          <a:xfrm>
            <a:off x="3660403" y="2855219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FC072E-A708-696D-E9D7-35BBC9A724B7}"/>
              </a:ext>
            </a:extLst>
          </p:cNvPr>
          <p:cNvSpPr/>
          <p:nvPr/>
        </p:nvSpPr>
        <p:spPr>
          <a:xfrm>
            <a:off x="986024" y="1436471"/>
            <a:ext cx="2435597" cy="3325044"/>
          </a:xfrm>
          <a:prstGeom prst="roundRect">
            <a:avLst>
              <a:gd name="adj" fmla="val 23695"/>
            </a:avLst>
          </a:prstGeom>
          <a:solidFill>
            <a:srgbClr val="22223B">
              <a:alpha val="16000"/>
            </a:srgbClr>
          </a:solidFill>
          <a:ln>
            <a:noFill/>
          </a:ln>
          <a:effectLst>
            <a:outerShdw blurRad="406400" dist="266700" dir="2160000" sx="1000" sy="1000" algn="ctr" rotWithShape="0">
              <a:srgbClr val="22223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30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666754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3954969" y="1096585"/>
            <a:ext cx="779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2223B"/>
                </a:solidFill>
              </a:rPr>
              <a:t>METODOLOGIAS E ORGANIZAÇÃO</a:t>
            </a:r>
            <a:endParaRPr lang="pt-BR" sz="2000" b="1" dirty="0">
              <a:solidFill>
                <a:srgbClr val="22223B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1526397" y="631671"/>
            <a:ext cx="2050180" cy="1833738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62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16954" y="1"/>
            <a:ext cx="13482458" cy="152321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734694" y="843969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4" y="1102539"/>
            <a:ext cx="134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22223B"/>
                </a:solidFill>
              </a:rPr>
              <a:t>METODOLOGIAS E ORGANIZAÇÃO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30A4A72-6573-5E96-F28B-04851B8A4289}"/>
              </a:ext>
            </a:extLst>
          </p:cNvPr>
          <p:cNvSpPr/>
          <p:nvPr/>
        </p:nvSpPr>
        <p:spPr>
          <a:xfrm>
            <a:off x="967062" y="3108718"/>
            <a:ext cx="2179320" cy="535845"/>
          </a:xfrm>
          <a:prstGeom prst="roundRect">
            <a:avLst>
              <a:gd name="adj" fmla="val 3233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SCRUM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194A9DB-945F-3F33-291F-30DF4D3C728A}"/>
              </a:ext>
            </a:extLst>
          </p:cNvPr>
          <p:cNvSpPr txBox="1">
            <a:spLocks/>
          </p:cNvSpPr>
          <p:nvPr/>
        </p:nvSpPr>
        <p:spPr>
          <a:xfrm>
            <a:off x="967062" y="416862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Daily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E100D88-F495-061C-BAD1-8C1AAD11EC44}"/>
              </a:ext>
            </a:extLst>
          </p:cNvPr>
          <p:cNvSpPr txBox="1">
            <a:spLocks/>
          </p:cNvSpPr>
          <p:nvPr/>
        </p:nvSpPr>
        <p:spPr>
          <a:xfrm>
            <a:off x="967062" y="457400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Sprints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16F0024-A01F-191C-75ED-98FB412EFD5B}"/>
              </a:ext>
            </a:extLst>
          </p:cNvPr>
          <p:cNvSpPr txBox="1">
            <a:spLocks/>
          </p:cNvSpPr>
          <p:nvPr/>
        </p:nvSpPr>
        <p:spPr>
          <a:xfrm>
            <a:off x="967062" y="5038487"/>
            <a:ext cx="1958050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Planning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05CA5E-CCF5-F98A-D8F1-FB0E7C9EFEC1}"/>
              </a:ext>
            </a:extLst>
          </p:cNvPr>
          <p:cNvSpPr txBox="1">
            <a:spLocks/>
          </p:cNvSpPr>
          <p:nvPr/>
        </p:nvSpPr>
        <p:spPr>
          <a:xfrm>
            <a:off x="967062" y="5515986"/>
            <a:ext cx="2434542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Sprint </a:t>
            </a:r>
            <a:r>
              <a:rPr lang="pt-BR" sz="2000" dirty="0" err="1">
                <a:solidFill>
                  <a:schemeClr val="bg1"/>
                </a:solidFill>
              </a:rPr>
              <a:t>Retrospective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3A3F65-B9E6-DCB3-F187-F1A832AECF56}"/>
              </a:ext>
            </a:extLst>
          </p:cNvPr>
          <p:cNvSpPr/>
          <p:nvPr/>
        </p:nvSpPr>
        <p:spPr>
          <a:xfrm>
            <a:off x="4144955" y="3119961"/>
            <a:ext cx="1630812" cy="535845"/>
          </a:xfrm>
          <a:prstGeom prst="roundRect">
            <a:avLst>
              <a:gd name="adj" fmla="val 28015"/>
            </a:avLst>
          </a:prstGeom>
          <a:solidFill>
            <a:srgbClr val="EDF2F4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2223B"/>
                </a:solidFill>
              </a:rPr>
              <a:t>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2123D25-871F-0181-05A7-5B35045735AE}"/>
              </a:ext>
            </a:extLst>
          </p:cNvPr>
          <p:cNvSpPr txBox="1">
            <a:spLocks/>
          </p:cNvSpPr>
          <p:nvPr/>
        </p:nvSpPr>
        <p:spPr>
          <a:xfrm>
            <a:off x="4144955" y="4101062"/>
            <a:ext cx="875818" cy="329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L-10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4360445D-D84E-38FD-D7FD-4EE9C9F6317C}"/>
              </a:ext>
            </a:extLst>
          </p:cNvPr>
          <p:cNvSpPr txBox="1">
            <a:spLocks/>
          </p:cNvSpPr>
          <p:nvPr/>
        </p:nvSpPr>
        <p:spPr>
          <a:xfrm>
            <a:off x="4144955" y="4506444"/>
            <a:ext cx="1017608" cy="401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solidFill>
                  <a:schemeClr val="bg1"/>
                </a:solidFill>
              </a:rPr>
              <a:t>IDS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63F913-7598-D826-7DB1-2A991E86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66" y="1999736"/>
            <a:ext cx="1182963" cy="11829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1A30E1-3C5A-573E-5D5A-FF9CAF4F0EEC}"/>
              </a:ext>
            </a:extLst>
          </p:cNvPr>
          <p:cNvSpPr txBox="1"/>
          <p:nvPr/>
        </p:nvSpPr>
        <p:spPr>
          <a:xfrm>
            <a:off x="8926011" y="2196576"/>
            <a:ext cx="253129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GitHub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0" name="Picture 4" descr="Pasta - ícones de arquivos e pastas grátis">
            <a:extLst>
              <a:ext uri="{FF2B5EF4-FFF2-40B4-BE49-F238E27FC236}">
                <a16:creationId xmlns:a16="http://schemas.microsoft.com/office/drawing/2014/main" id="{490DC08E-2C0B-8E8E-3C02-FE70034E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352935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ACCBF5-A481-35BC-4EC5-C1F303685AB5}"/>
              </a:ext>
            </a:extLst>
          </p:cNvPr>
          <p:cNvSpPr txBox="1"/>
          <p:nvPr/>
        </p:nvSpPr>
        <p:spPr>
          <a:xfrm>
            <a:off x="8422413" y="3537892"/>
            <a:ext cx="251992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Banco_de_Dados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Picture 4" descr="Pasta - ícones de arquivos e pastas grátis">
            <a:extLst>
              <a:ext uri="{FF2B5EF4-FFF2-40B4-BE49-F238E27FC236}">
                <a16:creationId xmlns:a16="http://schemas.microsoft.com/office/drawing/2014/main" id="{6A78E242-473D-F8B7-61FF-160E7A8E2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1" y="4243876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10B4AE9-DE8C-35D3-184A-33C9FED249C7}"/>
              </a:ext>
            </a:extLst>
          </p:cNvPr>
          <p:cNvSpPr txBox="1"/>
          <p:nvPr/>
        </p:nvSpPr>
        <p:spPr>
          <a:xfrm>
            <a:off x="8422261" y="4256447"/>
            <a:ext cx="191122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>
                <a:solidFill>
                  <a:schemeClr val="bg1"/>
                </a:solidFill>
              </a:rPr>
              <a:t>Documentos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24" name="Picture 4" descr="Pasta - ícones de arquivos e pastas grátis">
            <a:extLst>
              <a:ext uri="{FF2B5EF4-FFF2-40B4-BE49-F238E27FC236}">
                <a16:creationId xmlns:a16="http://schemas.microsoft.com/office/drawing/2014/main" id="{2554D1B0-1CFE-6C15-7625-E86D0343D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4949774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6045EB2-5652-82C8-AA86-064ADE3EF657}"/>
              </a:ext>
            </a:extLst>
          </p:cNvPr>
          <p:cNvSpPr txBox="1"/>
          <p:nvPr/>
        </p:nvSpPr>
        <p:spPr>
          <a:xfrm>
            <a:off x="8418290" y="4949209"/>
            <a:ext cx="212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Login_Netmed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26" name="Picture 4" descr="Pasta - ícones de arquivos e pastas grátis">
            <a:extLst>
              <a:ext uri="{FF2B5EF4-FFF2-40B4-BE49-F238E27FC236}">
                <a16:creationId xmlns:a16="http://schemas.microsoft.com/office/drawing/2014/main" id="{690AF0FD-A10B-A21C-29B8-D7C841785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14" y="5700715"/>
            <a:ext cx="442565" cy="4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AEE6111-7CB8-C4B2-67E7-15DA62A8CD63}"/>
              </a:ext>
            </a:extLst>
          </p:cNvPr>
          <p:cNvSpPr txBox="1"/>
          <p:nvPr/>
        </p:nvSpPr>
        <p:spPr>
          <a:xfrm>
            <a:off x="8444389" y="5700150"/>
            <a:ext cx="2494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rgbClr val="FFFFFF"/>
                </a:solidFill>
              </a:rPr>
              <a:t>Site</a:t>
            </a:r>
            <a:r>
              <a:rPr lang="pt-BR" sz="2400" u="sng" dirty="0" err="1">
                <a:solidFill>
                  <a:srgbClr val="FFFFFF"/>
                </a:solidFill>
              </a:rPr>
              <a:t>_</a:t>
            </a:r>
            <a:r>
              <a:rPr lang="pt-BR" sz="2400" dirty="0" err="1">
                <a:solidFill>
                  <a:srgbClr val="FFFFFF"/>
                </a:solidFill>
              </a:rPr>
              <a:t>Institucional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8" grpId="0"/>
      <p:bldP spid="9" grpId="0"/>
      <p:bldP spid="11" grpId="0"/>
      <p:bldP spid="12" grpId="0" animBg="1"/>
      <p:bldP spid="14" grpId="0"/>
      <p:bldP spid="15" grpId="0"/>
      <p:bldP spid="19" grpId="0"/>
      <p:bldP spid="21" grpId="0"/>
      <p:bldP spid="23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382230" y="0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271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SOLUÇÃO TÉCNICA</a:t>
            </a:r>
            <a:endParaRPr lang="pt-BR" sz="1200" b="1" dirty="0">
              <a:solidFill>
                <a:srgbClr val="22223B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CBC838A-222C-9698-6FCE-C4B6492D1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" t="8195" r="12581" b="14493"/>
          <a:stretch/>
        </p:blipFill>
        <p:spPr>
          <a:xfrm>
            <a:off x="493966" y="873562"/>
            <a:ext cx="10878567" cy="5839753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B1A47EE-E9A0-C299-141C-A63E9EB0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" t="8195" r="12581" b="14493"/>
          <a:stretch/>
        </p:blipFill>
        <p:spPr>
          <a:xfrm>
            <a:off x="493965" y="873562"/>
            <a:ext cx="10878567" cy="58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90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8F8000D-B1D7-239F-E17C-0742A702F959}"/>
              </a:ext>
            </a:extLst>
          </p:cNvPr>
          <p:cNvSpPr/>
          <p:nvPr/>
        </p:nvSpPr>
        <p:spPr>
          <a:xfrm>
            <a:off x="-1168744" y="7330046"/>
            <a:ext cx="13875434" cy="4472857"/>
          </a:xfrm>
          <a:prstGeom prst="rect">
            <a:avLst/>
          </a:prstGeom>
          <a:solidFill>
            <a:schemeClr val="dk1">
              <a:alpha val="5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6CC7C1-64F6-2C22-1D1B-6E38255E38A3}"/>
              </a:ext>
            </a:extLst>
          </p:cNvPr>
          <p:cNvSpPr/>
          <p:nvPr/>
        </p:nvSpPr>
        <p:spPr>
          <a:xfrm>
            <a:off x="-421559" y="1248697"/>
            <a:ext cx="13482458" cy="6713315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4E57F3-B9A4-6DE6-7445-479A854293A0}"/>
              </a:ext>
            </a:extLst>
          </p:cNvPr>
          <p:cNvSpPr/>
          <p:nvPr/>
        </p:nvSpPr>
        <p:spPr>
          <a:xfrm>
            <a:off x="-605860" y="-518931"/>
            <a:ext cx="1340553" cy="1155767"/>
          </a:xfrm>
          <a:prstGeom prst="roundRect">
            <a:avLst>
              <a:gd name="adj" fmla="val 23695"/>
            </a:avLst>
          </a:prstGeom>
          <a:solidFill>
            <a:srgbClr val="E63946"/>
          </a:solidFill>
          <a:ln>
            <a:noFill/>
          </a:ln>
          <a:effectLst>
            <a:outerShdw blurRad="406400" dist="266700" dir="2160000" algn="ctr" rotWithShape="0">
              <a:srgbClr val="22223B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3C384-412E-C240-10DE-97DB56BCCF1C}"/>
              </a:ext>
            </a:extLst>
          </p:cNvPr>
          <p:cNvSpPr txBox="1"/>
          <p:nvPr/>
        </p:nvSpPr>
        <p:spPr>
          <a:xfrm>
            <a:off x="734693" y="236726"/>
            <a:ext cx="94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22223B"/>
                </a:solidFill>
              </a:rPr>
              <a:t>MER</a:t>
            </a:r>
            <a:endParaRPr lang="pt-BR" sz="1200" b="1" dirty="0">
              <a:solidFill>
                <a:srgbClr val="222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0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339</Words>
  <Application>Microsoft Office PowerPoint</Application>
  <PresentationFormat>Widescreen</PresentationFormat>
  <Paragraphs>112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Segoe UI</vt:lpstr>
      <vt:lpstr>Verdana</vt:lpstr>
      <vt:lpstr>Zen Dots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Ketelyn Medina</dc:creator>
  <cp:lastModifiedBy>VAGNER JOSÉ DI BENEDETTO VILLELA DE ANDRADE .</cp:lastModifiedBy>
  <cp:revision>1</cp:revision>
  <dcterms:created xsi:type="dcterms:W3CDTF">2024-05-07T04:16:27Z</dcterms:created>
  <dcterms:modified xsi:type="dcterms:W3CDTF">2024-05-08T23:26:54Z</dcterms:modified>
</cp:coreProperties>
</file>